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7" r:id="rId6"/>
    <p:sldId id="278" r:id="rId7"/>
    <p:sldId id="280" r:id="rId8"/>
    <p:sldId id="269" r:id="rId9"/>
    <p:sldId id="270" r:id="rId10"/>
    <p:sldId id="260" r:id="rId11"/>
    <p:sldId id="271" r:id="rId12"/>
    <p:sldId id="261" r:id="rId13"/>
    <p:sldId id="265" r:id="rId14"/>
    <p:sldId id="266" r:id="rId15"/>
    <p:sldId id="279" r:id="rId16"/>
  </p:sldIdLst>
  <p:sldSz cx="12192000" cy="6858000"/>
  <p:notesSz cx="6858000" cy="9144000"/>
  <p:defaultTextStyle>
    <a:defPPr>
      <a:defRPr lang="kk-K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DBED569-4797-4DF1-A0F4-6AAB3CD982D8}" styleName="Светлый стиль 3 — акцент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83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40B5188-C698-454D-A3B8-FBD363B9B440}"/>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endParaRPr lang="kk-KZ"/>
          </a:p>
        </p:txBody>
      </p:sp>
      <p:sp>
        <p:nvSpPr>
          <p:cNvPr id="3" name="Подзаголовок 2">
            <a:extLst>
              <a:ext uri="{FF2B5EF4-FFF2-40B4-BE49-F238E27FC236}">
                <a16:creationId xmlns:a16="http://schemas.microsoft.com/office/drawing/2014/main" id="{C3F6E057-55A4-4A76-B7C8-13DC7A1FB51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kk-KZ"/>
          </a:p>
        </p:txBody>
      </p:sp>
      <p:sp>
        <p:nvSpPr>
          <p:cNvPr id="4" name="Дата 3">
            <a:extLst>
              <a:ext uri="{FF2B5EF4-FFF2-40B4-BE49-F238E27FC236}">
                <a16:creationId xmlns:a16="http://schemas.microsoft.com/office/drawing/2014/main" id="{6CBEB62D-EA73-48C0-BC63-7D089DFCBE03}"/>
              </a:ext>
            </a:extLst>
          </p:cNvPr>
          <p:cNvSpPr>
            <a:spLocks noGrp="1"/>
          </p:cNvSpPr>
          <p:nvPr>
            <p:ph type="dt" sz="half" idx="10"/>
          </p:nvPr>
        </p:nvSpPr>
        <p:spPr/>
        <p:txBody>
          <a:bodyPr/>
          <a:lstStyle/>
          <a:p>
            <a:fld id="{5A5F5517-91E5-45AE-89A3-4053E5F485FE}" type="datetimeFigureOut">
              <a:rPr lang="kk-KZ" smtClean="0"/>
              <a:t>15.05.2022</a:t>
            </a:fld>
            <a:endParaRPr lang="kk-KZ"/>
          </a:p>
        </p:txBody>
      </p:sp>
      <p:sp>
        <p:nvSpPr>
          <p:cNvPr id="5" name="Нижний колонтитул 4">
            <a:extLst>
              <a:ext uri="{FF2B5EF4-FFF2-40B4-BE49-F238E27FC236}">
                <a16:creationId xmlns:a16="http://schemas.microsoft.com/office/drawing/2014/main" id="{4E76C40D-1A14-4D37-94B1-C2997F74CC83}"/>
              </a:ext>
            </a:extLst>
          </p:cNvPr>
          <p:cNvSpPr>
            <a:spLocks noGrp="1"/>
          </p:cNvSpPr>
          <p:nvPr>
            <p:ph type="ftr" sz="quarter" idx="11"/>
          </p:nvPr>
        </p:nvSpPr>
        <p:spPr/>
        <p:txBody>
          <a:bodyPr/>
          <a:lstStyle/>
          <a:p>
            <a:endParaRPr lang="kk-KZ"/>
          </a:p>
        </p:txBody>
      </p:sp>
      <p:sp>
        <p:nvSpPr>
          <p:cNvPr id="6" name="Номер слайда 5">
            <a:extLst>
              <a:ext uri="{FF2B5EF4-FFF2-40B4-BE49-F238E27FC236}">
                <a16:creationId xmlns:a16="http://schemas.microsoft.com/office/drawing/2014/main" id="{0626E41F-A909-41D8-8E8C-A3F7DD3FED40}"/>
              </a:ext>
            </a:extLst>
          </p:cNvPr>
          <p:cNvSpPr>
            <a:spLocks noGrp="1"/>
          </p:cNvSpPr>
          <p:nvPr>
            <p:ph type="sldNum" sz="quarter" idx="12"/>
          </p:nvPr>
        </p:nvSpPr>
        <p:spPr/>
        <p:txBody>
          <a:bodyPr/>
          <a:lstStyle/>
          <a:p>
            <a:fld id="{FF28A10A-B0E2-4516-9864-AC0F6D52DF2E}" type="slidenum">
              <a:rPr lang="kk-KZ" smtClean="0"/>
              <a:t>‹#›</a:t>
            </a:fld>
            <a:endParaRPr lang="kk-KZ"/>
          </a:p>
        </p:txBody>
      </p:sp>
    </p:spTree>
    <p:extLst>
      <p:ext uri="{BB962C8B-B14F-4D97-AF65-F5344CB8AC3E}">
        <p14:creationId xmlns:p14="http://schemas.microsoft.com/office/powerpoint/2010/main" val="10942076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348A693-D987-4051-AD59-D7C01C8A0EE2}"/>
              </a:ext>
            </a:extLst>
          </p:cNvPr>
          <p:cNvSpPr>
            <a:spLocks noGrp="1"/>
          </p:cNvSpPr>
          <p:nvPr>
            <p:ph type="title"/>
          </p:nvPr>
        </p:nvSpPr>
        <p:spPr/>
        <p:txBody>
          <a:bodyPr/>
          <a:lstStyle/>
          <a:p>
            <a:r>
              <a:rPr lang="ru-RU"/>
              <a:t>Образец заголовка</a:t>
            </a:r>
            <a:endParaRPr lang="kk-KZ"/>
          </a:p>
        </p:txBody>
      </p:sp>
      <p:sp>
        <p:nvSpPr>
          <p:cNvPr id="3" name="Вертикальный текст 2">
            <a:extLst>
              <a:ext uri="{FF2B5EF4-FFF2-40B4-BE49-F238E27FC236}">
                <a16:creationId xmlns:a16="http://schemas.microsoft.com/office/drawing/2014/main" id="{E9AC1CBD-3968-4233-A850-16FBF05F585C}"/>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kk-KZ"/>
          </a:p>
        </p:txBody>
      </p:sp>
      <p:sp>
        <p:nvSpPr>
          <p:cNvPr id="4" name="Дата 3">
            <a:extLst>
              <a:ext uri="{FF2B5EF4-FFF2-40B4-BE49-F238E27FC236}">
                <a16:creationId xmlns:a16="http://schemas.microsoft.com/office/drawing/2014/main" id="{9077D0E8-A4DC-400D-85D9-D6C791B1D4A6}"/>
              </a:ext>
            </a:extLst>
          </p:cNvPr>
          <p:cNvSpPr>
            <a:spLocks noGrp="1"/>
          </p:cNvSpPr>
          <p:nvPr>
            <p:ph type="dt" sz="half" idx="10"/>
          </p:nvPr>
        </p:nvSpPr>
        <p:spPr/>
        <p:txBody>
          <a:bodyPr/>
          <a:lstStyle/>
          <a:p>
            <a:fld id="{5A5F5517-91E5-45AE-89A3-4053E5F485FE}" type="datetimeFigureOut">
              <a:rPr lang="kk-KZ" smtClean="0"/>
              <a:t>15.05.2022</a:t>
            </a:fld>
            <a:endParaRPr lang="kk-KZ"/>
          </a:p>
        </p:txBody>
      </p:sp>
      <p:sp>
        <p:nvSpPr>
          <p:cNvPr id="5" name="Нижний колонтитул 4">
            <a:extLst>
              <a:ext uri="{FF2B5EF4-FFF2-40B4-BE49-F238E27FC236}">
                <a16:creationId xmlns:a16="http://schemas.microsoft.com/office/drawing/2014/main" id="{BADF9691-DFD0-42FF-AD3C-7374CE9D9F57}"/>
              </a:ext>
            </a:extLst>
          </p:cNvPr>
          <p:cNvSpPr>
            <a:spLocks noGrp="1"/>
          </p:cNvSpPr>
          <p:nvPr>
            <p:ph type="ftr" sz="quarter" idx="11"/>
          </p:nvPr>
        </p:nvSpPr>
        <p:spPr/>
        <p:txBody>
          <a:bodyPr/>
          <a:lstStyle/>
          <a:p>
            <a:endParaRPr lang="kk-KZ"/>
          </a:p>
        </p:txBody>
      </p:sp>
      <p:sp>
        <p:nvSpPr>
          <p:cNvPr id="6" name="Номер слайда 5">
            <a:extLst>
              <a:ext uri="{FF2B5EF4-FFF2-40B4-BE49-F238E27FC236}">
                <a16:creationId xmlns:a16="http://schemas.microsoft.com/office/drawing/2014/main" id="{0D85D13C-BD32-4756-802B-1B3A1866D31F}"/>
              </a:ext>
            </a:extLst>
          </p:cNvPr>
          <p:cNvSpPr>
            <a:spLocks noGrp="1"/>
          </p:cNvSpPr>
          <p:nvPr>
            <p:ph type="sldNum" sz="quarter" idx="12"/>
          </p:nvPr>
        </p:nvSpPr>
        <p:spPr/>
        <p:txBody>
          <a:bodyPr/>
          <a:lstStyle/>
          <a:p>
            <a:fld id="{FF28A10A-B0E2-4516-9864-AC0F6D52DF2E}" type="slidenum">
              <a:rPr lang="kk-KZ" smtClean="0"/>
              <a:t>‹#›</a:t>
            </a:fld>
            <a:endParaRPr lang="kk-KZ"/>
          </a:p>
        </p:txBody>
      </p:sp>
    </p:spTree>
    <p:extLst>
      <p:ext uri="{BB962C8B-B14F-4D97-AF65-F5344CB8AC3E}">
        <p14:creationId xmlns:p14="http://schemas.microsoft.com/office/powerpoint/2010/main" val="2020678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04DB8C48-FF27-44EA-8B80-B6390180C73A}"/>
              </a:ext>
            </a:extLst>
          </p:cNvPr>
          <p:cNvSpPr>
            <a:spLocks noGrp="1"/>
          </p:cNvSpPr>
          <p:nvPr>
            <p:ph type="title" orient="vert"/>
          </p:nvPr>
        </p:nvSpPr>
        <p:spPr>
          <a:xfrm>
            <a:off x="8724900" y="365125"/>
            <a:ext cx="2628900" cy="5811838"/>
          </a:xfrm>
        </p:spPr>
        <p:txBody>
          <a:bodyPr vert="eaVert"/>
          <a:lstStyle/>
          <a:p>
            <a:r>
              <a:rPr lang="ru-RU"/>
              <a:t>Образец заголовка</a:t>
            </a:r>
            <a:endParaRPr lang="kk-KZ"/>
          </a:p>
        </p:txBody>
      </p:sp>
      <p:sp>
        <p:nvSpPr>
          <p:cNvPr id="3" name="Вертикальный текст 2">
            <a:extLst>
              <a:ext uri="{FF2B5EF4-FFF2-40B4-BE49-F238E27FC236}">
                <a16:creationId xmlns:a16="http://schemas.microsoft.com/office/drawing/2014/main" id="{AC432CE9-3E05-4A51-8850-AFC5C65DEE85}"/>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kk-KZ"/>
          </a:p>
        </p:txBody>
      </p:sp>
      <p:sp>
        <p:nvSpPr>
          <p:cNvPr id="4" name="Дата 3">
            <a:extLst>
              <a:ext uri="{FF2B5EF4-FFF2-40B4-BE49-F238E27FC236}">
                <a16:creationId xmlns:a16="http://schemas.microsoft.com/office/drawing/2014/main" id="{7F040D6D-D55E-467F-B7DE-9663732221B1}"/>
              </a:ext>
            </a:extLst>
          </p:cNvPr>
          <p:cNvSpPr>
            <a:spLocks noGrp="1"/>
          </p:cNvSpPr>
          <p:nvPr>
            <p:ph type="dt" sz="half" idx="10"/>
          </p:nvPr>
        </p:nvSpPr>
        <p:spPr/>
        <p:txBody>
          <a:bodyPr/>
          <a:lstStyle/>
          <a:p>
            <a:fld id="{5A5F5517-91E5-45AE-89A3-4053E5F485FE}" type="datetimeFigureOut">
              <a:rPr lang="kk-KZ" smtClean="0"/>
              <a:t>15.05.2022</a:t>
            </a:fld>
            <a:endParaRPr lang="kk-KZ"/>
          </a:p>
        </p:txBody>
      </p:sp>
      <p:sp>
        <p:nvSpPr>
          <p:cNvPr id="5" name="Нижний колонтитул 4">
            <a:extLst>
              <a:ext uri="{FF2B5EF4-FFF2-40B4-BE49-F238E27FC236}">
                <a16:creationId xmlns:a16="http://schemas.microsoft.com/office/drawing/2014/main" id="{67B486E4-0F75-422A-BB89-F81EA3661E15}"/>
              </a:ext>
            </a:extLst>
          </p:cNvPr>
          <p:cNvSpPr>
            <a:spLocks noGrp="1"/>
          </p:cNvSpPr>
          <p:nvPr>
            <p:ph type="ftr" sz="quarter" idx="11"/>
          </p:nvPr>
        </p:nvSpPr>
        <p:spPr/>
        <p:txBody>
          <a:bodyPr/>
          <a:lstStyle/>
          <a:p>
            <a:endParaRPr lang="kk-KZ"/>
          </a:p>
        </p:txBody>
      </p:sp>
      <p:sp>
        <p:nvSpPr>
          <p:cNvPr id="6" name="Номер слайда 5">
            <a:extLst>
              <a:ext uri="{FF2B5EF4-FFF2-40B4-BE49-F238E27FC236}">
                <a16:creationId xmlns:a16="http://schemas.microsoft.com/office/drawing/2014/main" id="{344854EC-4A21-49B5-AB4E-21B55A9B8CB4}"/>
              </a:ext>
            </a:extLst>
          </p:cNvPr>
          <p:cNvSpPr>
            <a:spLocks noGrp="1"/>
          </p:cNvSpPr>
          <p:nvPr>
            <p:ph type="sldNum" sz="quarter" idx="12"/>
          </p:nvPr>
        </p:nvSpPr>
        <p:spPr/>
        <p:txBody>
          <a:bodyPr/>
          <a:lstStyle/>
          <a:p>
            <a:fld id="{FF28A10A-B0E2-4516-9864-AC0F6D52DF2E}" type="slidenum">
              <a:rPr lang="kk-KZ" smtClean="0"/>
              <a:t>‹#›</a:t>
            </a:fld>
            <a:endParaRPr lang="kk-KZ"/>
          </a:p>
        </p:txBody>
      </p:sp>
    </p:spTree>
    <p:extLst>
      <p:ext uri="{BB962C8B-B14F-4D97-AF65-F5344CB8AC3E}">
        <p14:creationId xmlns:p14="http://schemas.microsoft.com/office/powerpoint/2010/main" val="2256799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B32396C-BE08-4F9A-8BA7-B62A63232E06}"/>
              </a:ext>
            </a:extLst>
          </p:cNvPr>
          <p:cNvSpPr>
            <a:spLocks noGrp="1"/>
          </p:cNvSpPr>
          <p:nvPr>
            <p:ph type="title"/>
          </p:nvPr>
        </p:nvSpPr>
        <p:spPr/>
        <p:txBody>
          <a:bodyPr/>
          <a:lstStyle/>
          <a:p>
            <a:r>
              <a:rPr lang="ru-RU"/>
              <a:t>Образец заголовка</a:t>
            </a:r>
            <a:endParaRPr lang="kk-KZ"/>
          </a:p>
        </p:txBody>
      </p:sp>
      <p:sp>
        <p:nvSpPr>
          <p:cNvPr id="3" name="Объект 2">
            <a:extLst>
              <a:ext uri="{FF2B5EF4-FFF2-40B4-BE49-F238E27FC236}">
                <a16:creationId xmlns:a16="http://schemas.microsoft.com/office/drawing/2014/main" id="{EBBBE4EB-8D8C-4C12-9354-983A4BB575A2}"/>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kk-KZ"/>
          </a:p>
        </p:txBody>
      </p:sp>
      <p:sp>
        <p:nvSpPr>
          <p:cNvPr id="4" name="Дата 3">
            <a:extLst>
              <a:ext uri="{FF2B5EF4-FFF2-40B4-BE49-F238E27FC236}">
                <a16:creationId xmlns:a16="http://schemas.microsoft.com/office/drawing/2014/main" id="{11816C5B-ABD0-450D-A5EB-179E7F9D8883}"/>
              </a:ext>
            </a:extLst>
          </p:cNvPr>
          <p:cNvSpPr>
            <a:spLocks noGrp="1"/>
          </p:cNvSpPr>
          <p:nvPr>
            <p:ph type="dt" sz="half" idx="10"/>
          </p:nvPr>
        </p:nvSpPr>
        <p:spPr/>
        <p:txBody>
          <a:bodyPr/>
          <a:lstStyle/>
          <a:p>
            <a:fld id="{5A5F5517-91E5-45AE-89A3-4053E5F485FE}" type="datetimeFigureOut">
              <a:rPr lang="kk-KZ" smtClean="0"/>
              <a:t>15.05.2022</a:t>
            </a:fld>
            <a:endParaRPr lang="kk-KZ"/>
          </a:p>
        </p:txBody>
      </p:sp>
      <p:sp>
        <p:nvSpPr>
          <p:cNvPr id="5" name="Нижний колонтитул 4">
            <a:extLst>
              <a:ext uri="{FF2B5EF4-FFF2-40B4-BE49-F238E27FC236}">
                <a16:creationId xmlns:a16="http://schemas.microsoft.com/office/drawing/2014/main" id="{FC2260E3-908F-4B6B-BB79-93DCCA91A17E}"/>
              </a:ext>
            </a:extLst>
          </p:cNvPr>
          <p:cNvSpPr>
            <a:spLocks noGrp="1"/>
          </p:cNvSpPr>
          <p:nvPr>
            <p:ph type="ftr" sz="quarter" idx="11"/>
          </p:nvPr>
        </p:nvSpPr>
        <p:spPr/>
        <p:txBody>
          <a:bodyPr/>
          <a:lstStyle/>
          <a:p>
            <a:endParaRPr lang="kk-KZ"/>
          </a:p>
        </p:txBody>
      </p:sp>
      <p:sp>
        <p:nvSpPr>
          <p:cNvPr id="6" name="Номер слайда 5">
            <a:extLst>
              <a:ext uri="{FF2B5EF4-FFF2-40B4-BE49-F238E27FC236}">
                <a16:creationId xmlns:a16="http://schemas.microsoft.com/office/drawing/2014/main" id="{FE4A25D5-9B32-4A07-B198-337229330EA4}"/>
              </a:ext>
            </a:extLst>
          </p:cNvPr>
          <p:cNvSpPr>
            <a:spLocks noGrp="1"/>
          </p:cNvSpPr>
          <p:nvPr>
            <p:ph type="sldNum" sz="quarter" idx="12"/>
          </p:nvPr>
        </p:nvSpPr>
        <p:spPr/>
        <p:txBody>
          <a:bodyPr/>
          <a:lstStyle/>
          <a:p>
            <a:fld id="{FF28A10A-B0E2-4516-9864-AC0F6D52DF2E}" type="slidenum">
              <a:rPr lang="kk-KZ" smtClean="0"/>
              <a:t>‹#›</a:t>
            </a:fld>
            <a:endParaRPr lang="kk-KZ"/>
          </a:p>
        </p:txBody>
      </p:sp>
    </p:spTree>
    <p:extLst>
      <p:ext uri="{BB962C8B-B14F-4D97-AF65-F5344CB8AC3E}">
        <p14:creationId xmlns:p14="http://schemas.microsoft.com/office/powerpoint/2010/main" val="3318118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E310380-0FD5-41CC-A2E8-CDD60B96B8E6}"/>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endParaRPr lang="kk-KZ"/>
          </a:p>
        </p:txBody>
      </p:sp>
      <p:sp>
        <p:nvSpPr>
          <p:cNvPr id="3" name="Текст 2">
            <a:extLst>
              <a:ext uri="{FF2B5EF4-FFF2-40B4-BE49-F238E27FC236}">
                <a16:creationId xmlns:a16="http://schemas.microsoft.com/office/drawing/2014/main" id="{C85DCEC4-73D7-489E-8391-7C1CC85D1B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7B4C58D3-E730-435E-81DE-1BEE48FE2A5D}"/>
              </a:ext>
            </a:extLst>
          </p:cNvPr>
          <p:cNvSpPr>
            <a:spLocks noGrp="1"/>
          </p:cNvSpPr>
          <p:nvPr>
            <p:ph type="dt" sz="half" idx="10"/>
          </p:nvPr>
        </p:nvSpPr>
        <p:spPr/>
        <p:txBody>
          <a:bodyPr/>
          <a:lstStyle/>
          <a:p>
            <a:fld id="{5A5F5517-91E5-45AE-89A3-4053E5F485FE}" type="datetimeFigureOut">
              <a:rPr lang="kk-KZ" smtClean="0"/>
              <a:t>15.05.2022</a:t>
            </a:fld>
            <a:endParaRPr lang="kk-KZ"/>
          </a:p>
        </p:txBody>
      </p:sp>
      <p:sp>
        <p:nvSpPr>
          <p:cNvPr id="5" name="Нижний колонтитул 4">
            <a:extLst>
              <a:ext uri="{FF2B5EF4-FFF2-40B4-BE49-F238E27FC236}">
                <a16:creationId xmlns:a16="http://schemas.microsoft.com/office/drawing/2014/main" id="{9705C127-0E34-43FD-A8CE-73D745FFF9B4}"/>
              </a:ext>
            </a:extLst>
          </p:cNvPr>
          <p:cNvSpPr>
            <a:spLocks noGrp="1"/>
          </p:cNvSpPr>
          <p:nvPr>
            <p:ph type="ftr" sz="quarter" idx="11"/>
          </p:nvPr>
        </p:nvSpPr>
        <p:spPr/>
        <p:txBody>
          <a:bodyPr/>
          <a:lstStyle/>
          <a:p>
            <a:endParaRPr lang="kk-KZ"/>
          </a:p>
        </p:txBody>
      </p:sp>
      <p:sp>
        <p:nvSpPr>
          <p:cNvPr id="6" name="Номер слайда 5">
            <a:extLst>
              <a:ext uri="{FF2B5EF4-FFF2-40B4-BE49-F238E27FC236}">
                <a16:creationId xmlns:a16="http://schemas.microsoft.com/office/drawing/2014/main" id="{E29A87D1-E9E9-449E-9B67-49AA1BDCAC99}"/>
              </a:ext>
            </a:extLst>
          </p:cNvPr>
          <p:cNvSpPr>
            <a:spLocks noGrp="1"/>
          </p:cNvSpPr>
          <p:nvPr>
            <p:ph type="sldNum" sz="quarter" idx="12"/>
          </p:nvPr>
        </p:nvSpPr>
        <p:spPr/>
        <p:txBody>
          <a:bodyPr/>
          <a:lstStyle/>
          <a:p>
            <a:fld id="{FF28A10A-B0E2-4516-9864-AC0F6D52DF2E}" type="slidenum">
              <a:rPr lang="kk-KZ" smtClean="0"/>
              <a:t>‹#›</a:t>
            </a:fld>
            <a:endParaRPr lang="kk-KZ"/>
          </a:p>
        </p:txBody>
      </p:sp>
    </p:spTree>
    <p:extLst>
      <p:ext uri="{BB962C8B-B14F-4D97-AF65-F5344CB8AC3E}">
        <p14:creationId xmlns:p14="http://schemas.microsoft.com/office/powerpoint/2010/main" val="30667003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2EB0306-1E75-4659-BAF9-537617D3AAA3}"/>
              </a:ext>
            </a:extLst>
          </p:cNvPr>
          <p:cNvSpPr>
            <a:spLocks noGrp="1"/>
          </p:cNvSpPr>
          <p:nvPr>
            <p:ph type="title"/>
          </p:nvPr>
        </p:nvSpPr>
        <p:spPr/>
        <p:txBody>
          <a:bodyPr/>
          <a:lstStyle/>
          <a:p>
            <a:r>
              <a:rPr lang="ru-RU"/>
              <a:t>Образец заголовка</a:t>
            </a:r>
            <a:endParaRPr lang="kk-KZ"/>
          </a:p>
        </p:txBody>
      </p:sp>
      <p:sp>
        <p:nvSpPr>
          <p:cNvPr id="3" name="Объект 2">
            <a:extLst>
              <a:ext uri="{FF2B5EF4-FFF2-40B4-BE49-F238E27FC236}">
                <a16:creationId xmlns:a16="http://schemas.microsoft.com/office/drawing/2014/main" id="{64CE2552-00AB-452F-BC9F-3C60C0EE075B}"/>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kk-KZ"/>
          </a:p>
        </p:txBody>
      </p:sp>
      <p:sp>
        <p:nvSpPr>
          <p:cNvPr id="4" name="Объект 3">
            <a:extLst>
              <a:ext uri="{FF2B5EF4-FFF2-40B4-BE49-F238E27FC236}">
                <a16:creationId xmlns:a16="http://schemas.microsoft.com/office/drawing/2014/main" id="{211E7B1E-572D-4F14-8EA0-7A1A66AA9FD9}"/>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kk-KZ"/>
          </a:p>
        </p:txBody>
      </p:sp>
      <p:sp>
        <p:nvSpPr>
          <p:cNvPr id="5" name="Дата 4">
            <a:extLst>
              <a:ext uri="{FF2B5EF4-FFF2-40B4-BE49-F238E27FC236}">
                <a16:creationId xmlns:a16="http://schemas.microsoft.com/office/drawing/2014/main" id="{368B2D26-0824-458C-B0C7-1EC9278920A5}"/>
              </a:ext>
            </a:extLst>
          </p:cNvPr>
          <p:cNvSpPr>
            <a:spLocks noGrp="1"/>
          </p:cNvSpPr>
          <p:nvPr>
            <p:ph type="dt" sz="half" idx="10"/>
          </p:nvPr>
        </p:nvSpPr>
        <p:spPr/>
        <p:txBody>
          <a:bodyPr/>
          <a:lstStyle/>
          <a:p>
            <a:fld id="{5A5F5517-91E5-45AE-89A3-4053E5F485FE}" type="datetimeFigureOut">
              <a:rPr lang="kk-KZ" smtClean="0"/>
              <a:t>15.05.2022</a:t>
            </a:fld>
            <a:endParaRPr lang="kk-KZ"/>
          </a:p>
        </p:txBody>
      </p:sp>
      <p:sp>
        <p:nvSpPr>
          <p:cNvPr id="6" name="Нижний колонтитул 5">
            <a:extLst>
              <a:ext uri="{FF2B5EF4-FFF2-40B4-BE49-F238E27FC236}">
                <a16:creationId xmlns:a16="http://schemas.microsoft.com/office/drawing/2014/main" id="{72C04DFD-7A7B-44F2-9359-534E637C2311}"/>
              </a:ext>
            </a:extLst>
          </p:cNvPr>
          <p:cNvSpPr>
            <a:spLocks noGrp="1"/>
          </p:cNvSpPr>
          <p:nvPr>
            <p:ph type="ftr" sz="quarter" idx="11"/>
          </p:nvPr>
        </p:nvSpPr>
        <p:spPr/>
        <p:txBody>
          <a:bodyPr/>
          <a:lstStyle/>
          <a:p>
            <a:endParaRPr lang="kk-KZ"/>
          </a:p>
        </p:txBody>
      </p:sp>
      <p:sp>
        <p:nvSpPr>
          <p:cNvPr id="7" name="Номер слайда 6">
            <a:extLst>
              <a:ext uri="{FF2B5EF4-FFF2-40B4-BE49-F238E27FC236}">
                <a16:creationId xmlns:a16="http://schemas.microsoft.com/office/drawing/2014/main" id="{FEF972AB-B898-4407-B3BD-5267B460B10F}"/>
              </a:ext>
            </a:extLst>
          </p:cNvPr>
          <p:cNvSpPr>
            <a:spLocks noGrp="1"/>
          </p:cNvSpPr>
          <p:nvPr>
            <p:ph type="sldNum" sz="quarter" idx="12"/>
          </p:nvPr>
        </p:nvSpPr>
        <p:spPr/>
        <p:txBody>
          <a:bodyPr/>
          <a:lstStyle/>
          <a:p>
            <a:fld id="{FF28A10A-B0E2-4516-9864-AC0F6D52DF2E}" type="slidenum">
              <a:rPr lang="kk-KZ" smtClean="0"/>
              <a:t>‹#›</a:t>
            </a:fld>
            <a:endParaRPr lang="kk-KZ"/>
          </a:p>
        </p:txBody>
      </p:sp>
    </p:spTree>
    <p:extLst>
      <p:ext uri="{BB962C8B-B14F-4D97-AF65-F5344CB8AC3E}">
        <p14:creationId xmlns:p14="http://schemas.microsoft.com/office/powerpoint/2010/main" val="22676639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409B91B-E192-492B-AA4A-2268E121999A}"/>
              </a:ext>
            </a:extLst>
          </p:cNvPr>
          <p:cNvSpPr>
            <a:spLocks noGrp="1"/>
          </p:cNvSpPr>
          <p:nvPr>
            <p:ph type="title"/>
          </p:nvPr>
        </p:nvSpPr>
        <p:spPr>
          <a:xfrm>
            <a:off x="839788" y="365125"/>
            <a:ext cx="10515600" cy="1325563"/>
          </a:xfrm>
        </p:spPr>
        <p:txBody>
          <a:bodyPr/>
          <a:lstStyle/>
          <a:p>
            <a:r>
              <a:rPr lang="ru-RU"/>
              <a:t>Образец заголовка</a:t>
            </a:r>
            <a:endParaRPr lang="kk-KZ"/>
          </a:p>
        </p:txBody>
      </p:sp>
      <p:sp>
        <p:nvSpPr>
          <p:cNvPr id="3" name="Текст 2">
            <a:extLst>
              <a:ext uri="{FF2B5EF4-FFF2-40B4-BE49-F238E27FC236}">
                <a16:creationId xmlns:a16="http://schemas.microsoft.com/office/drawing/2014/main" id="{C8C6E55F-3EA9-4BCE-B073-0B57FBBAD3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B6B85A01-FF8E-423F-8D85-D63CA600A86B}"/>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kk-KZ"/>
          </a:p>
        </p:txBody>
      </p:sp>
      <p:sp>
        <p:nvSpPr>
          <p:cNvPr id="5" name="Текст 4">
            <a:extLst>
              <a:ext uri="{FF2B5EF4-FFF2-40B4-BE49-F238E27FC236}">
                <a16:creationId xmlns:a16="http://schemas.microsoft.com/office/drawing/2014/main" id="{9F4A03B5-06B8-474F-9746-5ACE8C02CBF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528EF262-ECCF-4071-95C0-6D1A2A74CFD1}"/>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kk-KZ"/>
          </a:p>
        </p:txBody>
      </p:sp>
      <p:sp>
        <p:nvSpPr>
          <p:cNvPr id="7" name="Дата 6">
            <a:extLst>
              <a:ext uri="{FF2B5EF4-FFF2-40B4-BE49-F238E27FC236}">
                <a16:creationId xmlns:a16="http://schemas.microsoft.com/office/drawing/2014/main" id="{22C0CBC1-BAF4-4837-AF69-055A3D68041E}"/>
              </a:ext>
            </a:extLst>
          </p:cNvPr>
          <p:cNvSpPr>
            <a:spLocks noGrp="1"/>
          </p:cNvSpPr>
          <p:nvPr>
            <p:ph type="dt" sz="half" idx="10"/>
          </p:nvPr>
        </p:nvSpPr>
        <p:spPr/>
        <p:txBody>
          <a:bodyPr/>
          <a:lstStyle/>
          <a:p>
            <a:fld id="{5A5F5517-91E5-45AE-89A3-4053E5F485FE}" type="datetimeFigureOut">
              <a:rPr lang="kk-KZ" smtClean="0"/>
              <a:t>15.05.2022</a:t>
            </a:fld>
            <a:endParaRPr lang="kk-KZ"/>
          </a:p>
        </p:txBody>
      </p:sp>
      <p:sp>
        <p:nvSpPr>
          <p:cNvPr id="8" name="Нижний колонтитул 7">
            <a:extLst>
              <a:ext uri="{FF2B5EF4-FFF2-40B4-BE49-F238E27FC236}">
                <a16:creationId xmlns:a16="http://schemas.microsoft.com/office/drawing/2014/main" id="{213E44AD-685B-4D88-85BD-5AAD54D87538}"/>
              </a:ext>
            </a:extLst>
          </p:cNvPr>
          <p:cNvSpPr>
            <a:spLocks noGrp="1"/>
          </p:cNvSpPr>
          <p:nvPr>
            <p:ph type="ftr" sz="quarter" idx="11"/>
          </p:nvPr>
        </p:nvSpPr>
        <p:spPr/>
        <p:txBody>
          <a:bodyPr/>
          <a:lstStyle/>
          <a:p>
            <a:endParaRPr lang="kk-KZ"/>
          </a:p>
        </p:txBody>
      </p:sp>
      <p:sp>
        <p:nvSpPr>
          <p:cNvPr id="9" name="Номер слайда 8">
            <a:extLst>
              <a:ext uri="{FF2B5EF4-FFF2-40B4-BE49-F238E27FC236}">
                <a16:creationId xmlns:a16="http://schemas.microsoft.com/office/drawing/2014/main" id="{D95ACDD2-2471-4914-98D0-2283CA600D2F}"/>
              </a:ext>
            </a:extLst>
          </p:cNvPr>
          <p:cNvSpPr>
            <a:spLocks noGrp="1"/>
          </p:cNvSpPr>
          <p:nvPr>
            <p:ph type="sldNum" sz="quarter" idx="12"/>
          </p:nvPr>
        </p:nvSpPr>
        <p:spPr/>
        <p:txBody>
          <a:bodyPr/>
          <a:lstStyle/>
          <a:p>
            <a:fld id="{FF28A10A-B0E2-4516-9864-AC0F6D52DF2E}" type="slidenum">
              <a:rPr lang="kk-KZ" smtClean="0"/>
              <a:t>‹#›</a:t>
            </a:fld>
            <a:endParaRPr lang="kk-KZ"/>
          </a:p>
        </p:txBody>
      </p:sp>
    </p:spTree>
    <p:extLst>
      <p:ext uri="{BB962C8B-B14F-4D97-AF65-F5344CB8AC3E}">
        <p14:creationId xmlns:p14="http://schemas.microsoft.com/office/powerpoint/2010/main" val="9852514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2D4F4B2-7B6B-4097-A657-AB815A8C0793}"/>
              </a:ext>
            </a:extLst>
          </p:cNvPr>
          <p:cNvSpPr>
            <a:spLocks noGrp="1"/>
          </p:cNvSpPr>
          <p:nvPr>
            <p:ph type="title"/>
          </p:nvPr>
        </p:nvSpPr>
        <p:spPr/>
        <p:txBody>
          <a:bodyPr/>
          <a:lstStyle/>
          <a:p>
            <a:r>
              <a:rPr lang="ru-RU"/>
              <a:t>Образец заголовка</a:t>
            </a:r>
            <a:endParaRPr lang="kk-KZ"/>
          </a:p>
        </p:txBody>
      </p:sp>
      <p:sp>
        <p:nvSpPr>
          <p:cNvPr id="3" name="Дата 2">
            <a:extLst>
              <a:ext uri="{FF2B5EF4-FFF2-40B4-BE49-F238E27FC236}">
                <a16:creationId xmlns:a16="http://schemas.microsoft.com/office/drawing/2014/main" id="{9C8238B6-C790-42F4-A8BA-5D372F28535A}"/>
              </a:ext>
            </a:extLst>
          </p:cNvPr>
          <p:cNvSpPr>
            <a:spLocks noGrp="1"/>
          </p:cNvSpPr>
          <p:nvPr>
            <p:ph type="dt" sz="half" idx="10"/>
          </p:nvPr>
        </p:nvSpPr>
        <p:spPr/>
        <p:txBody>
          <a:bodyPr/>
          <a:lstStyle/>
          <a:p>
            <a:fld id="{5A5F5517-91E5-45AE-89A3-4053E5F485FE}" type="datetimeFigureOut">
              <a:rPr lang="kk-KZ" smtClean="0"/>
              <a:t>15.05.2022</a:t>
            </a:fld>
            <a:endParaRPr lang="kk-KZ"/>
          </a:p>
        </p:txBody>
      </p:sp>
      <p:sp>
        <p:nvSpPr>
          <p:cNvPr id="4" name="Нижний колонтитул 3">
            <a:extLst>
              <a:ext uri="{FF2B5EF4-FFF2-40B4-BE49-F238E27FC236}">
                <a16:creationId xmlns:a16="http://schemas.microsoft.com/office/drawing/2014/main" id="{4C392E95-4CDF-4B02-8DDE-7EED4E286DCE}"/>
              </a:ext>
            </a:extLst>
          </p:cNvPr>
          <p:cNvSpPr>
            <a:spLocks noGrp="1"/>
          </p:cNvSpPr>
          <p:nvPr>
            <p:ph type="ftr" sz="quarter" idx="11"/>
          </p:nvPr>
        </p:nvSpPr>
        <p:spPr/>
        <p:txBody>
          <a:bodyPr/>
          <a:lstStyle/>
          <a:p>
            <a:endParaRPr lang="kk-KZ"/>
          </a:p>
        </p:txBody>
      </p:sp>
      <p:sp>
        <p:nvSpPr>
          <p:cNvPr id="5" name="Номер слайда 4">
            <a:extLst>
              <a:ext uri="{FF2B5EF4-FFF2-40B4-BE49-F238E27FC236}">
                <a16:creationId xmlns:a16="http://schemas.microsoft.com/office/drawing/2014/main" id="{B46518FE-BDB4-4B95-8358-C52BB919F4CB}"/>
              </a:ext>
            </a:extLst>
          </p:cNvPr>
          <p:cNvSpPr>
            <a:spLocks noGrp="1"/>
          </p:cNvSpPr>
          <p:nvPr>
            <p:ph type="sldNum" sz="quarter" idx="12"/>
          </p:nvPr>
        </p:nvSpPr>
        <p:spPr/>
        <p:txBody>
          <a:bodyPr/>
          <a:lstStyle/>
          <a:p>
            <a:fld id="{FF28A10A-B0E2-4516-9864-AC0F6D52DF2E}" type="slidenum">
              <a:rPr lang="kk-KZ" smtClean="0"/>
              <a:t>‹#›</a:t>
            </a:fld>
            <a:endParaRPr lang="kk-KZ"/>
          </a:p>
        </p:txBody>
      </p:sp>
    </p:spTree>
    <p:extLst>
      <p:ext uri="{BB962C8B-B14F-4D97-AF65-F5344CB8AC3E}">
        <p14:creationId xmlns:p14="http://schemas.microsoft.com/office/powerpoint/2010/main" val="2582915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8EC6C7E7-92F1-4AEC-B82C-90919C638620}"/>
              </a:ext>
            </a:extLst>
          </p:cNvPr>
          <p:cNvSpPr>
            <a:spLocks noGrp="1"/>
          </p:cNvSpPr>
          <p:nvPr>
            <p:ph type="dt" sz="half" idx="10"/>
          </p:nvPr>
        </p:nvSpPr>
        <p:spPr/>
        <p:txBody>
          <a:bodyPr/>
          <a:lstStyle/>
          <a:p>
            <a:fld id="{5A5F5517-91E5-45AE-89A3-4053E5F485FE}" type="datetimeFigureOut">
              <a:rPr lang="kk-KZ" smtClean="0"/>
              <a:t>15.05.2022</a:t>
            </a:fld>
            <a:endParaRPr lang="kk-KZ"/>
          </a:p>
        </p:txBody>
      </p:sp>
      <p:sp>
        <p:nvSpPr>
          <p:cNvPr id="3" name="Нижний колонтитул 2">
            <a:extLst>
              <a:ext uri="{FF2B5EF4-FFF2-40B4-BE49-F238E27FC236}">
                <a16:creationId xmlns:a16="http://schemas.microsoft.com/office/drawing/2014/main" id="{0F4B4AD8-A23C-47E6-AE8E-8509481C55E2}"/>
              </a:ext>
            </a:extLst>
          </p:cNvPr>
          <p:cNvSpPr>
            <a:spLocks noGrp="1"/>
          </p:cNvSpPr>
          <p:nvPr>
            <p:ph type="ftr" sz="quarter" idx="11"/>
          </p:nvPr>
        </p:nvSpPr>
        <p:spPr/>
        <p:txBody>
          <a:bodyPr/>
          <a:lstStyle/>
          <a:p>
            <a:endParaRPr lang="kk-KZ"/>
          </a:p>
        </p:txBody>
      </p:sp>
      <p:sp>
        <p:nvSpPr>
          <p:cNvPr id="4" name="Номер слайда 3">
            <a:extLst>
              <a:ext uri="{FF2B5EF4-FFF2-40B4-BE49-F238E27FC236}">
                <a16:creationId xmlns:a16="http://schemas.microsoft.com/office/drawing/2014/main" id="{CEB7612B-6842-4B45-83FC-73B26DCD54AD}"/>
              </a:ext>
            </a:extLst>
          </p:cNvPr>
          <p:cNvSpPr>
            <a:spLocks noGrp="1"/>
          </p:cNvSpPr>
          <p:nvPr>
            <p:ph type="sldNum" sz="quarter" idx="12"/>
          </p:nvPr>
        </p:nvSpPr>
        <p:spPr/>
        <p:txBody>
          <a:bodyPr/>
          <a:lstStyle/>
          <a:p>
            <a:fld id="{FF28A10A-B0E2-4516-9864-AC0F6D52DF2E}" type="slidenum">
              <a:rPr lang="kk-KZ" smtClean="0"/>
              <a:t>‹#›</a:t>
            </a:fld>
            <a:endParaRPr lang="kk-KZ"/>
          </a:p>
        </p:txBody>
      </p:sp>
    </p:spTree>
    <p:extLst>
      <p:ext uri="{BB962C8B-B14F-4D97-AF65-F5344CB8AC3E}">
        <p14:creationId xmlns:p14="http://schemas.microsoft.com/office/powerpoint/2010/main" val="2731460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2D09DCA-7DC1-4F27-9DA9-F7A5C76582DD}"/>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kk-KZ"/>
          </a:p>
        </p:txBody>
      </p:sp>
      <p:sp>
        <p:nvSpPr>
          <p:cNvPr id="3" name="Объект 2">
            <a:extLst>
              <a:ext uri="{FF2B5EF4-FFF2-40B4-BE49-F238E27FC236}">
                <a16:creationId xmlns:a16="http://schemas.microsoft.com/office/drawing/2014/main" id="{2353B249-9764-4CD0-B73F-DCA6E0581FF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kk-KZ"/>
          </a:p>
        </p:txBody>
      </p:sp>
      <p:sp>
        <p:nvSpPr>
          <p:cNvPr id="4" name="Текст 3">
            <a:extLst>
              <a:ext uri="{FF2B5EF4-FFF2-40B4-BE49-F238E27FC236}">
                <a16:creationId xmlns:a16="http://schemas.microsoft.com/office/drawing/2014/main" id="{15CD5472-6C96-4D80-A74C-FF9EECC66C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0090187F-BED8-4C9D-A2C7-8CD7AABF766B}"/>
              </a:ext>
            </a:extLst>
          </p:cNvPr>
          <p:cNvSpPr>
            <a:spLocks noGrp="1"/>
          </p:cNvSpPr>
          <p:nvPr>
            <p:ph type="dt" sz="half" idx="10"/>
          </p:nvPr>
        </p:nvSpPr>
        <p:spPr/>
        <p:txBody>
          <a:bodyPr/>
          <a:lstStyle/>
          <a:p>
            <a:fld id="{5A5F5517-91E5-45AE-89A3-4053E5F485FE}" type="datetimeFigureOut">
              <a:rPr lang="kk-KZ" smtClean="0"/>
              <a:t>15.05.2022</a:t>
            </a:fld>
            <a:endParaRPr lang="kk-KZ"/>
          </a:p>
        </p:txBody>
      </p:sp>
      <p:sp>
        <p:nvSpPr>
          <p:cNvPr id="6" name="Нижний колонтитул 5">
            <a:extLst>
              <a:ext uri="{FF2B5EF4-FFF2-40B4-BE49-F238E27FC236}">
                <a16:creationId xmlns:a16="http://schemas.microsoft.com/office/drawing/2014/main" id="{C2419401-8AE6-4781-8506-FA86CEB9260C}"/>
              </a:ext>
            </a:extLst>
          </p:cNvPr>
          <p:cNvSpPr>
            <a:spLocks noGrp="1"/>
          </p:cNvSpPr>
          <p:nvPr>
            <p:ph type="ftr" sz="quarter" idx="11"/>
          </p:nvPr>
        </p:nvSpPr>
        <p:spPr/>
        <p:txBody>
          <a:bodyPr/>
          <a:lstStyle/>
          <a:p>
            <a:endParaRPr lang="kk-KZ"/>
          </a:p>
        </p:txBody>
      </p:sp>
      <p:sp>
        <p:nvSpPr>
          <p:cNvPr id="7" name="Номер слайда 6">
            <a:extLst>
              <a:ext uri="{FF2B5EF4-FFF2-40B4-BE49-F238E27FC236}">
                <a16:creationId xmlns:a16="http://schemas.microsoft.com/office/drawing/2014/main" id="{1DDEBCEA-E557-42C6-9208-D92DA31456A0}"/>
              </a:ext>
            </a:extLst>
          </p:cNvPr>
          <p:cNvSpPr>
            <a:spLocks noGrp="1"/>
          </p:cNvSpPr>
          <p:nvPr>
            <p:ph type="sldNum" sz="quarter" idx="12"/>
          </p:nvPr>
        </p:nvSpPr>
        <p:spPr/>
        <p:txBody>
          <a:bodyPr/>
          <a:lstStyle/>
          <a:p>
            <a:fld id="{FF28A10A-B0E2-4516-9864-AC0F6D52DF2E}" type="slidenum">
              <a:rPr lang="kk-KZ" smtClean="0"/>
              <a:t>‹#›</a:t>
            </a:fld>
            <a:endParaRPr lang="kk-KZ"/>
          </a:p>
        </p:txBody>
      </p:sp>
    </p:spTree>
    <p:extLst>
      <p:ext uri="{BB962C8B-B14F-4D97-AF65-F5344CB8AC3E}">
        <p14:creationId xmlns:p14="http://schemas.microsoft.com/office/powerpoint/2010/main" val="34606438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6A67400-76E7-4ECF-9137-1099BD38E8DD}"/>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kk-KZ"/>
          </a:p>
        </p:txBody>
      </p:sp>
      <p:sp>
        <p:nvSpPr>
          <p:cNvPr id="3" name="Рисунок 2">
            <a:extLst>
              <a:ext uri="{FF2B5EF4-FFF2-40B4-BE49-F238E27FC236}">
                <a16:creationId xmlns:a16="http://schemas.microsoft.com/office/drawing/2014/main" id="{2B868E06-DF94-4AA4-B92E-E3FFAB999C0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k-KZ"/>
          </a:p>
        </p:txBody>
      </p:sp>
      <p:sp>
        <p:nvSpPr>
          <p:cNvPr id="4" name="Текст 3">
            <a:extLst>
              <a:ext uri="{FF2B5EF4-FFF2-40B4-BE49-F238E27FC236}">
                <a16:creationId xmlns:a16="http://schemas.microsoft.com/office/drawing/2014/main" id="{6681FE8D-24A4-4CD3-8BE1-871136C0A3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4A59E5C2-4D4E-446F-909A-D01B9757B5B7}"/>
              </a:ext>
            </a:extLst>
          </p:cNvPr>
          <p:cNvSpPr>
            <a:spLocks noGrp="1"/>
          </p:cNvSpPr>
          <p:nvPr>
            <p:ph type="dt" sz="half" idx="10"/>
          </p:nvPr>
        </p:nvSpPr>
        <p:spPr/>
        <p:txBody>
          <a:bodyPr/>
          <a:lstStyle/>
          <a:p>
            <a:fld id="{5A5F5517-91E5-45AE-89A3-4053E5F485FE}" type="datetimeFigureOut">
              <a:rPr lang="kk-KZ" smtClean="0"/>
              <a:t>15.05.2022</a:t>
            </a:fld>
            <a:endParaRPr lang="kk-KZ"/>
          </a:p>
        </p:txBody>
      </p:sp>
      <p:sp>
        <p:nvSpPr>
          <p:cNvPr id="6" name="Нижний колонтитул 5">
            <a:extLst>
              <a:ext uri="{FF2B5EF4-FFF2-40B4-BE49-F238E27FC236}">
                <a16:creationId xmlns:a16="http://schemas.microsoft.com/office/drawing/2014/main" id="{9D4A9444-CFB2-43F2-81ED-FE5BC916CF36}"/>
              </a:ext>
            </a:extLst>
          </p:cNvPr>
          <p:cNvSpPr>
            <a:spLocks noGrp="1"/>
          </p:cNvSpPr>
          <p:nvPr>
            <p:ph type="ftr" sz="quarter" idx="11"/>
          </p:nvPr>
        </p:nvSpPr>
        <p:spPr/>
        <p:txBody>
          <a:bodyPr/>
          <a:lstStyle/>
          <a:p>
            <a:endParaRPr lang="kk-KZ"/>
          </a:p>
        </p:txBody>
      </p:sp>
      <p:sp>
        <p:nvSpPr>
          <p:cNvPr id="7" name="Номер слайда 6">
            <a:extLst>
              <a:ext uri="{FF2B5EF4-FFF2-40B4-BE49-F238E27FC236}">
                <a16:creationId xmlns:a16="http://schemas.microsoft.com/office/drawing/2014/main" id="{D519C856-E773-4392-BFA0-7571F0940C0E}"/>
              </a:ext>
            </a:extLst>
          </p:cNvPr>
          <p:cNvSpPr>
            <a:spLocks noGrp="1"/>
          </p:cNvSpPr>
          <p:nvPr>
            <p:ph type="sldNum" sz="quarter" idx="12"/>
          </p:nvPr>
        </p:nvSpPr>
        <p:spPr/>
        <p:txBody>
          <a:bodyPr/>
          <a:lstStyle/>
          <a:p>
            <a:fld id="{FF28A10A-B0E2-4516-9864-AC0F6D52DF2E}" type="slidenum">
              <a:rPr lang="kk-KZ" smtClean="0"/>
              <a:t>‹#›</a:t>
            </a:fld>
            <a:endParaRPr lang="kk-KZ"/>
          </a:p>
        </p:txBody>
      </p:sp>
    </p:spTree>
    <p:extLst>
      <p:ext uri="{BB962C8B-B14F-4D97-AF65-F5344CB8AC3E}">
        <p14:creationId xmlns:p14="http://schemas.microsoft.com/office/powerpoint/2010/main" val="20696071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245DB26-169C-4E50-A792-7E78EDFE275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kk-KZ"/>
          </a:p>
        </p:txBody>
      </p:sp>
      <p:sp>
        <p:nvSpPr>
          <p:cNvPr id="3" name="Текст 2">
            <a:extLst>
              <a:ext uri="{FF2B5EF4-FFF2-40B4-BE49-F238E27FC236}">
                <a16:creationId xmlns:a16="http://schemas.microsoft.com/office/drawing/2014/main" id="{69406399-7196-43ED-AF58-F45754F8A1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kk-KZ"/>
          </a:p>
        </p:txBody>
      </p:sp>
      <p:sp>
        <p:nvSpPr>
          <p:cNvPr id="4" name="Дата 3">
            <a:extLst>
              <a:ext uri="{FF2B5EF4-FFF2-40B4-BE49-F238E27FC236}">
                <a16:creationId xmlns:a16="http://schemas.microsoft.com/office/drawing/2014/main" id="{43083C89-1992-4C28-85D2-ED3368FBC7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5F5517-91E5-45AE-89A3-4053E5F485FE}" type="datetimeFigureOut">
              <a:rPr lang="kk-KZ" smtClean="0"/>
              <a:t>15.05.2022</a:t>
            </a:fld>
            <a:endParaRPr lang="kk-KZ"/>
          </a:p>
        </p:txBody>
      </p:sp>
      <p:sp>
        <p:nvSpPr>
          <p:cNvPr id="5" name="Нижний колонтитул 4">
            <a:extLst>
              <a:ext uri="{FF2B5EF4-FFF2-40B4-BE49-F238E27FC236}">
                <a16:creationId xmlns:a16="http://schemas.microsoft.com/office/drawing/2014/main" id="{07148FC6-F3CB-454B-8DF9-A701F1918BF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k-KZ"/>
          </a:p>
        </p:txBody>
      </p:sp>
      <p:sp>
        <p:nvSpPr>
          <p:cNvPr id="6" name="Номер слайда 5">
            <a:extLst>
              <a:ext uri="{FF2B5EF4-FFF2-40B4-BE49-F238E27FC236}">
                <a16:creationId xmlns:a16="http://schemas.microsoft.com/office/drawing/2014/main" id="{0CA389BC-0CED-42E5-B39F-0228481DD3A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28A10A-B0E2-4516-9864-AC0F6D52DF2E}" type="slidenum">
              <a:rPr lang="kk-KZ" smtClean="0"/>
              <a:t>‹#›</a:t>
            </a:fld>
            <a:endParaRPr lang="kk-KZ"/>
          </a:p>
        </p:txBody>
      </p:sp>
    </p:spTree>
    <p:extLst>
      <p:ext uri="{BB962C8B-B14F-4D97-AF65-F5344CB8AC3E}">
        <p14:creationId xmlns:p14="http://schemas.microsoft.com/office/powerpoint/2010/main" val="12242301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k-K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9.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9.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9.png"/><Relationship Id="rId5" Type="http://schemas.openxmlformats.org/officeDocument/2006/relationships/image" Target="../media/image10.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9.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8F8E9FA-B4A1-4B72-AF4C-B5BDDB87DF89}"/>
              </a:ext>
            </a:extLst>
          </p:cNvPr>
          <p:cNvSpPr>
            <a:spLocks noGrp="1"/>
          </p:cNvSpPr>
          <p:nvPr>
            <p:ph type="title"/>
          </p:nvPr>
        </p:nvSpPr>
        <p:spPr/>
        <p:txBody>
          <a:bodyPr/>
          <a:lstStyle/>
          <a:p>
            <a:endParaRPr lang="kk-KZ"/>
          </a:p>
        </p:txBody>
      </p:sp>
      <p:pic>
        <p:nvPicPr>
          <p:cNvPr id="4" name="Объект 3">
            <a:extLst>
              <a:ext uri="{FF2B5EF4-FFF2-40B4-BE49-F238E27FC236}">
                <a16:creationId xmlns:a16="http://schemas.microsoft.com/office/drawing/2014/main" id="{8615BDB3-A8A0-49FE-8215-BD0845252292}"/>
              </a:ext>
            </a:extLst>
          </p:cNvPr>
          <p:cNvPicPr>
            <a:picLocks noGrp="1" noChangeAspect="1"/>
          </p:cNvPicPr>
          <p:nvPr>
            <p:ph idx="1"/>
          </p:nvPr>
        </p:nvPicPr>
        <p:blipFill>
          <a:blip r:embed="rId2"/>
          <a:stretch>
            <a:fillRect/>
          </a:stretch>
        </p:blipFill>
        <p:spPr>
          <a:xfrm>
            <a:off x="-4738" y="15879"/>
            <a:ext cx="12192000" cy="6858000"/>
          </a:xfrm>
          <a:prstGeom prst="rect">
            <a:avLst/>
          </a:prstGeom>
        </p:spPr>
      </p:pic>
      <p:sp>
        <p:nvSpPr>
          <p:cNvPr id="6" name="TextBox 5">
            <a:extLst>
              <a:ext uri="{FF2B5EF4-FFF2-40B4-BE49-F238E27FC236}">
                <a16:creationId xmlns:a16="http://schemas.microsoft.com/office/drawing/2014/main" id="{C3F15816-0C3C-46E4-9B43-E34DC348A485}"/>
              </a:ext>
            </a:extLst>
          </p:cNvPr>
          <p:cNvSpPr txBox="1"/>
          <p:nvPr/>
        </p:nvSpPr>
        <p:spPr>
          <a:xfrm>
            <a:off x="514003" y="2176862"/>
            <a:ext cx="6197600" cy="523220"/>
          </a:xfrm>
          <a:prstGeom prst="rect">
            <a:avLst/>
          </a:prstGeom>
          <a:noFill/>
        </p:spPr>
        <p:txBody>
          <a:bodyPr wrap="square">
            <a:spAutoFit/>
          </a:bodyPr>
          <a:lstStyle/>
          <a:p>
            <a:r>
              <a:rPr lang="kk-KZ" sz="2800" dirty="0">
                <a:ln w="3175" cmpd="sng">
                  <a:noFill/>
                </a:ln>
                <a:solidFill>
                  <a:prstClr val="black"/>
                </a:solidFill>
                <a:latin typeface="Times New Roman" panose="02020603050405020304" pitchFamily="18" charset="0"/>
                <a:ea typeface="+mj-ea"/>
                <a:cs typeface="Times New Roman" panose="02020603050405020304" pitchFamily="18" charset="0"/>
              </a:rPr>
              <a:t>Б</a:t>
            </a:r>
            <a:r>
              <a:rPr kumimoji="0" lang="kk-KZ" sz="2800" b="0" i="0" u="none" strike="noStrike" kern="1200" cap="none" spc="0" normalizeH="0" baseline="0" noProof="0" dirty="0">
                <a:ln w="3175" cmpd="sng">
                  <a:noFill/>
                </a:ln>
                <a:solidFill>
                  <a:prstClr val="black"/>
                </a:solidFill>
                <a:effectLst/>
                <a:uLnTx/>
                <a:uFillTx/>
                <a:latin typeface="Times New Roman" panose="02020603050405020304" pitchFamily="18" charset="0"/>
                <a:ea typeface="+mj-ea"/>
                <a:cs typeface="Times New Roman" panose="02020603050405020304" pitchFamily="18" charset="0"/>
              </a:rPr>
              <a:t>өлім</a:t>
            </a:r>
            <a:r>
              <a:rPr lang="kk-KZ" sz="2800" dirty="0">
                <a:ln w="3175" cmpd="sng">
                  <a:noFill/>
                </a:ln>
                <a:solidFill>
                  <a:prstClr val="black"/>
                </a:solidFill>
                <a:latin typeface="Times New Roman" panose="02020603050405020304" pitchFamily="18" charset="0"/>
                <a:ea typeface="+mj-ea"/>
                <a:cs typeface="Times New Roman" panose="02020603050405020304" pitchFamily="18" charset="0"/>
              </a:rPr>
              <a:t>. </a:t>
            </a:r>
            <a:r>
              <a:rPr kumimoji="0" lang="kk-KZ" sz="2800" b="1" i="0" u="none" strike="noStrike" kern="1200" cap="none" spc="0" normalizeH="0" baseline="0" noProof="0" dirty="0">
                <a:ln w="3175" cmpd="sng">
                  <a:noFill/>
                </a:ln>
                <a:solidFill>
                  <a:prstClr val="black"/>
                </a:solidFill>
                <a:effectLst/>
                <a:uLnTx/>
                <a:uFillTx/>
                <a:latin typeface="Times New Roman" panose="02020603050405020304" pitchFamily="18" charset="0"/>
                <a:ea typeface="+mj-ea"/>
                <a:cs typeface="Times New Roman" panose="02020603050405020304" pitchFamily="18" charset="0"/>
              </a:rPr>
              <a:t>«</a:t>
            </a:r>
            <a:r>
              <a:rPr lang="kk-KZ" sz="2800" b="1" dirty="0">
                <a:ln w="3175" cmpd="sng">
                  <a:noFill/>
                </a:ln>
                <a:solidFill>
                  <a:prstClr val="black"/>
                </a:solidFill>
                <a:latin typeface="Times New Roman" panose="02020603050405020304" pitchFamily="18" charset="0"/>
                <a:ea typeface="+mj-ea"/>
                <a:cs typeface="Times New Roman" panose="02020603050405020304" pitchFamily="18" charset="0"/>
              </a:rPr>
              <a:t>Табиғат және адам</a:t>
            </a:r>
            <a:r>
              <a:rPr kumimoji="0" lang="kk-KZ" sz="2800" b="1" i="0" u="none" strike="noStrike" kern="1200" cap="none" spc="0" normalizeH="0" baseline="0" noProof="0" dirty="0">
                <a:ln w="3175" cmpd="sng">
                  <a:noFill/>
                </a:ln>
                <a:solidFill>
                  <a:prstClr val="black"/>
                </a:solidFill>
                <a:effectLst/>
                <a:uLnTx/>
                <a:uFillTx/>
                <a:latin typeface="Times New Roman" panose="02020603050405020304" pitchFamily="18" charset="0"/>
                <a:ea typeface="+mj-ea"/>
                <a:cs typeface="Times New Roman" panose="02020603050405020304" pitchFamily="18" charset="0"/>
              </a:rPr>
              <a:t>»</a:t>
            </a:r>
            <a:endParaRPr lang="kk-KZ" dirty="0"/>
          </a:p>
        </p:txBody>
      </p:sp>
      <p:sp>
        <p:nvSpPr>
          <p:cNvPr id="8" name="TextBox 7">
            <a:extLst>
              <a:ext uri="{FF2B5EF4-FFF2-40B4-BE49-F238E27FC236}">
                <a16:creationId xmlns:a16="http://schemas.microsoft.com/office/drawing/2014/main" id="{00F97FE4-34FC-4512-BDF9-D7E2E8F870F8}"/>
              </a:ext>
            </a:extLst>
          </p:cNvPr>
          <p:cNvSpPr txBox="1"/>
          <p:nvPr/>
        </p:nvSpPr>
        <p:spPr>
          <a:xfrm>
            <a:off x="514003" y="3328176"/>
            <a:ext cx="623316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kk-KZ" sz="2800" b="0" i="0" u="none" strike="noStrike" kern="1200" cap="none" spc="0" normalizeH="0" baseline="0" noProof="0" dirty="0">
                <a:ln>
                  <a:noFill/>
                </a:ln>
                <a:solidFill>
                  <a:schemeClr val="accent1"/>
                </a:solidFill>
                <a:effectLst/>
                <a:uLnTx/>
                <a:uFillTx/>
                <a:latin typeface="Times New Roman" panose="02020603050405020304" pitchFamily="18" charset="0"/>
                <a:ea typeface="+mn-ea"/>
                <a:cs typeface="Times New Roman" panose="02020603050405020304" pitchFamily="18" charset="0"/>
              </a:rPr>
              <a:t>Сабақтың тақырыбы</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k-KZ" sz="2800" b="0" i="0" u="none" strike="noStrike" kern="1200" cap="none" spc="0" normalizeH="0" baseline="0" noProof="0" dirty="0">
              <a:ln>
                <a:noFill/>
              </a:ln>
              <a:solidFill>
                <a:schemeClr val="accent1"/>
              </a:solidFill>
              <a:effectLst/>
              <a:uLnTx/>
              <a:uFillTx/>
              <a:latin typeface="Times New Roman" panose="02020603050405020304" pitchFamily="18" charset="0"/>
              <a:ea typeface="+mn-ea"/>
              <a:cs typeface="Times New Roman" panose="02020603050405020304" pitchFamily="18" charset="0"/>
            </a:endParaRPr>
          </a:p>
          <a:p>
            <a:pPr lvl="0">
              <a:defRPr/>
            </a:pPr>
            <a:r>
              <a:rPr lang="kk-KZ" sz="2400" b="1" dirty="0">
                <a:latin typeface="Times New Roman" panose="02020603050405020304" pitchFamily="18" charset="0"/>
                <a:cs typeface="Times New Roman" panose="02020603050405020304" pitchFamily="18" charset="0"/>
              </a:rPr>
              <a:t>«Қызыл кітап» поэмасы. X бөлім</a:t>
            </a:r>
            <a:endParaRPr kumimoji="0" lang="kk-KZ" sz="3600" b="1" i="0" u="none" strike="noStrike" kern="1200" cap="none" spc="0" normalizeH="0" baseline="0" noProof="0" dirty="0">
              <a:ln>
                <a:noFill/>
              </a:ln>
              <a:solidFill>
                <a:schemeClr val="accent1"/>
              </a:solidFill>
              <a:effectLst/>
              <a:uLnTx/>
              <a:uFillTx/>
              <a:latin typeface="Times New Roman" panose="02020603050405020304" pitchFamily="18" charset="0"/>
              <a:cs typeface="Times New Roman" panose="02020603050405020304" pitchFamily="18" charset="0"/>
            </a:endParaRPr>
          </a:p>
        </p:txBody>
      </p:sp>
      <p:pic>
        <p:nvPicPr>
          <p:cNvPr id="7" name="Рисунок 6"/>
          <p:cNvPicPr>
            <a:picLocks noChangeAspect="1"/>
          </p:cNvPicPr>
          <p:nvPr/>
        </p:nvPicPr>
        <p:blipFill>
          <a:blip r:embed="rId3"/>
          <a:stretch>
            <a:fillRect/>
          </a:stretch>
        </p:blipFill>
        <p:spPr>
          <a:xfrm>
            <a:off x="7769947" y="1690688"/>
            <a:ext cx="2423247" cy="364149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4323305"/>
      </p:ext>
    </p:extLst>
  </p:cSld>
  <p:clrMapOvr>
    <a:masterClrMapping/>
  </p:clrMapOvr>
  <mc:AlternateContent xmlns:mc="http://schemas.openxmlformats.org/markup-compatibility/2006" xmlns:p14="http://schemas.microsoft.com/office/powerpoint/2010/main">
    <mc:Choice Requires="p14">
      <p:transition spd="slow" p14:dur="2000" advTm="18848"/>
    </mc:Choice>
    <mc:Fallback xmlns="">
      <p:transition spd="slow" advTm="18848"/>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20D8F58-FB81-45B5-BFB1-9541A1A43181}"/>
              </a:ext>
            </a:extLst>
          </p:cNvPr>
          <p:cNvSpPr>
            <a:spLocks noGrp="1"/>
          </p:cNvSpPr>
          <p:nvPr>
            <p:ph type="title"/>
          </p:nvPr>
        </p:nvSpPr>
        <p:spPr>
          <a:xfrm>
            <a:off x="1545895" y="197421"/>
            <a:ext cx="9733377" cy="1325563"/>
          </a:xfrm>
        </p:spPr>
        <p:txBody>
          <a:bodyPr>
            <a:normAutofit/>
          </a:bodyPr>
          <a:lstStyle/>
          <a:p>
            <a:endParaRPr lang="kk-KZ" sz="5400">
              <a:latin typeface="Times New Roman" panose="02020603050405020304" pitchFamily="18" charset="0"/>
              <a:cs typeface="Times New Roman" panose="02020603050405020304" pitchFamily="18" charset="0"/>
            </a:endParaRPr>
          </a:p>
        </p:txBody>
      </p:sp>
      <p:pic>
        <p:nvPicPr>
          <p:cNvPr id="4" name="Объект 3">
            <a:extLst>
              <a:ext uri="{FF2B5EF4-FFF2-40B4-BE49-F238E27FC236}">
                <a16:creationId xmlns:a16="http://schemas.microsoft.com/office/drawing/2014/main" id="{A4F34E6F-E473-4914-AA78-DE342362D300}"/>
              </a:ext>
            </a:extLst>
          </p:cNvPr>
          <p:cNvPicPr>
            <a:picLocks noGrp="1" noChangeAspect="1"/>
          </p:cNvPicPr>
          <p:nvPr>
            <p:ph idx="1"/>
          </p:nvPr>
        </p:nvPicPr>
        <p:blipFill>
          <a:blip r:embed="rId2"/>
          <a:stretch>
            <a:fillRect/>
          </a:stretch>
        </p:blipFill>
        <p:spPr>
          <a:xfrm>
            <a:off x="0" y="0"/>
            <a:ext cx="12192000" cy="6858000"/>
          </a:xfrm>
          <a:prstGeom prst="rect">
            <a:avLst/>
          </a:prstGeom>
        </p:spPr>
      </p:pic>
      <p:sp>
        <p:nvSpPr>
          <p:cNvPr id="6" name="Прямоугольник 5"/>
          <p:cNvSpPr/>
          <p:nvPr/>
        </p:nvSpPr>
        <p:spPr>
          <a:xfrm>
            <a:off x="633167" y="678873"/>
            <a:ext cx="10733333" cy="3416320"/>
          </a:xfrm>
          <a:prstGeom prst="rect">
            <a:avLst/>
          </a:prstGeom>
        </p:spPr>
        <p:txBody>
          <a:bodyPr wrap="square">
            <a:spAutoFit/>
          </a:bodyPr>
          <a:lstStyle/>
          <a:p>
            <a:pPr marL="304800" algn="just"/>
            <a:r>
              <a:rPr lang="kk-KZ" sz="2400" b="1" dirty="0">
                <a:latin typeface="Times New Roman" panose="02020603050405020304" pitchFamily="18" charset="0"/>
                <a:ea typeface="Calibri" panose="020F0502020204030204" pitchFamily="34" charset="0"/>
              </a:rPr>
              <a:t>2-тапсырма. </a:t>
            </a:r>
            <a:r>
              <a:rPr lang="kk-KZ" sz="2400" dirty="0">
                <a:latin typeface="Times New Roman" panose="02020603050405020304" pitchFamily="18" charset="0"/>
                <a:ea typeface="Calibri" panose="020F0502020204030204" pitchFamily="34" charset="0"/>
              </a:rPr>
              <a:t>Көтерілген мәселеге өз пікіріңді </a:t>
            </a:r>
            <a:r>
              <a:rPr lang="kk-KZ" sz="2400" b="1" dirty="0">
                <a:latin typeface="Times New Roman" panose="02020603050405020304" pitchFamily="18" charset="0"/>
                <a:ea typeface="Calibri" panose="020F0502020204030204" pitchFamily="34" charset="0"/>
              </a:rPr>
              <a:t>«ПОПС формуласы» </a:t>
            </a:r>
            <a:r>
              <a:rPr lang="kk-KZ" sz="2400" dirty="0">
                <a:latin typeface="Times New Roman" panose="02020603050405020304" pitchFamily="18" charset="0"/>
                <a:ea typeface="Calibri" panose="020F0502020204030204" pitchFamily="34" charset="0"/>
              </a:rPr>
              <a:t>әдісі арқылы білдіріп, шығармашылық жұмыстың бірін таңдап орындаңыз. (Э</a:t>
            </a:r>
            <a:r>
              <a:rPr lang="kk-KZ" sz="2400" dirty="0">
                <a:latin typeface="Times New Roman" panose="02020603050405020304" pitchFamily="18" charset="0"/>
                <a:ea typeface="Times New Roman" panose="02020603050405020304" pitchFamily="18" charset="0"/>
              </a:rPr>
              <a:t>ссе, әңгіме, өлең, әдеби және еркін тақырыптарға шығарма)</a:t>
            </a:r>
          </a:p>
          <a:p>
            <a:pPr marL="304800" algn="just"/>
            <a:endParaRPr lang="ru-RU" sz="2400" dirty="0">
              <a:latin typeface="Times New Roman" panose="02020603050405020304" pitchFamily="18" charset="0"/>
              <a:ea typeface="Times New Roman" panose="02020603050405020304" pitchFamily="18" charset="0"/>
            </a:endParaRPr>
          </a:p>
          <a:p>
            <a:pPr marL="304800" algn="just"/>
            <a:r>
              <a:rPr lang="kk-KZ" sz="2400" b="1" dirty="0">
                <a:latin typeface="Times New Roman" panose="02020603050405020304" pitchFamily="18" charset="0"/>
                <a:ea typeface="Calibri" panose="020F0502020204030204" pitchFamily="34" charset="0"/>
              </a:rPr>
              <a:t>«Менің ойымша, .................»</a:t>
            </a:r>
            <a:endParaRPr lang="ru-RU" sz="2400" dirty="0">
              <a:latin typeface="Times New Roman" panose="02020603050405020304" pitchFamily="18" charset="0"/>
              <a:ea typeface="Times New Roman" panose="02020603050405020304" pitchFamily="18" charset="0"/>
            </a:endParaRPr>
          </a:p>
          <a:p>
            <a:pPr marL="304800" algn="just"/>
            <a:r>
              <a:rPr lang="kk-KZ" sz="2400" b="1" dirty="0">
                <a:latin typeface="Times New Roman" panose="02020603050405020304" pitchFamily="18" charset="0"/>
                <a:ea typeface="Calibri" panose="020F0502020204030204" pitchFamily="34" charset="0"/>
              </a:rPr>
              <a:t>«Себебі, мен оны былай түсіндіремін,..........................»</a:t>
            </a:r>
            <a:endParaRPr lang="ru-RU" sz="2400" dirty="0">
              <a:latin typeface="Times New Roman" panose="02020603050405020304" pitchFamily="18" charset="0"/>
              <a:ea typeface="Times New Roman" panose="02020603050405020304" pitchFamily="18" charset="0"/>
            </a:endParaRPr>
          </a:p>
          <a:p>
            <a:pPr marL="304800" algn="just"/>
            <a:r>
              <a:rPr lang="kk-KZ" sz="2400" b="1" dirty="0">
                <a:latin typeface="Times New Roman" panose="02020603050405020304" pitchFamily="18" charset="0"/>
                <a:ea typeface="Calibri" panose="020F0502020204030204" pitchFamily="34" charset="0"/>
              </a:rPr>
              <a:t>«Оны мен мына фактімен дәлелдеймін,...............................»</a:t>
            </a:r>
            <a:endParaRPr lang="ru-RU" sz="2400" dirty="0">
              <a:latin typeface="Times New Roman" panose="02020603050405020304" pitchFamily="18" charset="0"/>
              <a:ea typeface="Times New Roman" panose="02020603050405020304" pitchFamily="18" charset="0"/>
            </a:endParaRPr>
          </a:p>
          <a:p>
            <a:pPr marL="304800" algn="just"/>
            <a:r>
              <a:rPr lang="kk-KZ" sz="2400" b="1" dirty="0">
                <a:solidFill>
                  <a:srgbClr val="000000"/>
                </a:solidFill>
                <a:latin typeface="Times New Roman" panose="02020603050405020304" pitchFamily="18" charset="0"/>
                <a:ea typeface="Times New Roman" panose="02020603050405020304" pitchFamily="18" charset="0"/>
              </a:rPr>
              <a:t>«Осыған байланысты мен осындай қорытынды шешімге келдім,.......................»</a:t>
            </a:r>
            <a:endParaRPr lang="ru-RU" sz="2400" dirty="0">
              <a:latin typeface="Times New Roman" panose="02020603050405020304" pitchFamily="18" charset="0"/>
              <a:ea typeface="Times New Roman" panose="02020603050405020304" pitchFamily="18" charset="0"/>
            </a:endParaRPr>
          </a:p>
        </p:txBody>
      </p:sp>
      <p:sp>
        <p:nvSpPr>
          <p:cNvPr id="7" name="Скругленный прямоугольник 6"/>
          <p:cNvSpPr/>
          <p:nvPr/>
        </p:nvSpPr>
        <p:spPr>
          <a:xfrm>
            <a:off x="1545895" y="4544291"/>
            <a:ext cx="8332396" cy="209780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kk-KZ" sz="2400" b="1" dirty="0">
                <a:latin typeface="Times New Roman" panose="02020603050405020304" pitchFamily="18" charset="0"/>
                <a:cs typeface="Times New Roman" panose="02020603050405020304" pitchFamily="18" charset="0"/>
              </a:rPr>
              <a:t>Дескриптор:</a:t>
            </a:r>
            <a:endParaRPr lang="ru-RU" sz="2400" dirty="0">
              <a:latin typeface="Times New Roman" panose="02020603050405020304" pitchFamily="18" charset="0"/>
              <a:cs typeface="Times New Roman" panose="02020603050405020304" pitchFamily="18" charset="0"/>
            </a:endParaRPr>
          </a:p>
          <a:p>
            <a:pPr lvl="0"/>
            <a:r>
              <a:rPr lang="kk-KZ" sz="2400" dirty="0">
                <a:latin typeface="Times New Roman" panose="02020603050405020304" pitchFamily="18" charset="0"/>
                <a:cs typeface="Times New Roman" panose="02020603050405020304" pitchFamily="18" charset="0"/>
              </a:rPr>
              <a:t>*Шығармада көтерілген мәселеге өз пікірін білдіреді;</a:t>
            </a:r>
            <a:endParaRPr lang="ru-RU" sz="2400" dirty="0">
              <a:latin typeface="Times New Roman" panose="02020603050405020304" pitchFamily="18" charset="0"/>
              <a:cs typeface="Times New Roman" panose="02020603050405020304" pitchFamily="18" charset="0"/>
            </a:endParaRPr>
          </a:p>
          <a:p>
            <a:pPr lvl="0"/>
            <a:r>
              <a:rPr lang="kk-KZ" sz="2400" dirty="0">
                <a:latin typeface="Times New Roman" panose="02020603050405020304" pitchFamily="18" charset="0"/>
                <a:cs typeface="Times New Roman" panose="02020603050405020304" pitchFamily="18" charset="0"/>
              </a:rPr>
              <a:t>*Шығармашылық жұмыс орындайды.</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07531531"/>
      </p:ext>
    </p:extLst>
  </p:cSld>
  <p:clrMapOvr>
    <a:masterClrMapping/>
  </p:clrMapOvr>
  <mc:AlternateContent xmlns:mc="http://schemas.openxmlformats.org/markup-compatibility/2006" xmlns:p14="http://schemas.microsoft.com/office/powerpoint/2010/main">
    <mc:Choice Requires="p14">
      <p:transition spd="slow" p14:dur="2000" advTm="23818"/>
    </mc:Choice>
    <mc:Fallback xmlns="">
      <p:transition spd="slow" advTm="23818"/>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4"/>
          <a:stretch>
            <a:fillRect/>
          </a:stretch>
        </p:blipFill>
        <p:spPr>
          <a:xfrm>
            <a:off x="0" y="0"/>
            <a:ext cx="12193057" cy="6858594"/>
          </a:xfrm>
          <a:prstGeom prst="rect">
            <a:avLst/>
          </a:prstGeom>
        </p:spPr>
      </p:pic>
      <p:sp>
        <p:nvSpPr>
          <p:cNvPr id="2" name="Заголовок 1"/>
          <p:cNvSpPr>
            <a:spLocks noGrp="1"/>
          </p:cNvSpPr>
          <p:nvPr>
            <p:ph type="title"/>
          </p:nvPr>
        </p:nvSpPr>
        <p:spPr>
          <a:xfrm>
            <a:off x="865909" y="1431925"/>
            <a:ext cx="10952018" cy="1325563"/>
          </a:xfrm>
        </p:spPr>
        <p:txBody>
          <a:bodyPr>
            <a:noAutofit/>
          </a:bodyPr>
          <a:lstStyle/>
          <a:p>
            <a:r>
              <a:rPr lang="kk-KZ" sz="2400" b="1" dirty="0">
                <a:solidFill>
                  <a:srgbClr val="FF0000"/>
                </a:solidFill>
                <a:latin typeface="Times New Roman" panose="02020603050405020304" pitchFamily="18" charset="0"/>
                <a:cs typeface="Times New Roman" panose="02020603050405020304" pitchFamily="18" charset="0"/>
              </a:rPr>
              <a:t>Ықтимал жауап</a:t>
            </a:r>
            <a:br>
              <a:rPr lang="kk-KZ" sz="2400" b="1" dirty="0">
                <a:latin typeface="Times New Roman" panose="02020603050405020304" pitchFamily="18" charset="0"/>
                <a:cs typeface="Times New Roman" panose="02020603050405020304" pitchFamily="18" charset="0"/>
              </a:rPr>
            </a:br>
            <a:br>
              <a:rPr lang="ru-RU" sz="2400" dirty="0">
                <a:latin typeface="Times New Roman" panose="02020603050405020304" pitchFamily="18" charset="0"/>
                <a:cs typeface="Times New Roman" panose="02020603050405020304" pitchFamily="18" charset="0"/>
              </a:rPr>
            </a:br>
            <a:r>
              <a:rPr lang="kk-KZ" sz="2400" b="1" dirty="0">
                <a:latin typeface="Times New Roman" panose="02020603050405020304" pitchFamily="18" charset="0"/>
                <a:cs typeface="Times New Roman" panose="02020603050405020304" pitchFamily="18" charset="0"/>
              </a:rPr>
              <a:t>Менің ойымша</a:t>
            </a:r>
            <a:r>
              <a:rPr lang="kk-KZ" sz="2400" dirty="0">
                <a:latin typeface="Times New Roman" panose="02020603050405020304" pitchFamily="18" charset="0"/>
                <a:cs typeface="Times New Roman" panose="02020603050405020304" pitchFamily="18" charset="0"/>
              </a:rPr>
              <a:t>, бұл шығарма тақырыбы – табиғатты жырға қосу. </a:t>
            </a:r>
            <a:r>
              <a:rPr lang="kk-KZ" sz="2400" b="1" dirty="0">
                <a:latin typeface="Times New Roman" panose="02020603050405020304" pitchFamily="18" charset="0"/>
                <a:cs typeface="Times New Roman" panose="02020603050405020304" pitchFamily="18" charset="0"/>
              </a:rPr>
              <a:t>Себебі,</a:t>
            </a:r>
            <a:r>
              <a:rPr lang="kk-KZ" sz="2400" dirty="0">
                <a:latin typeface="Times New Roman" panose="02020603050405020304" pitchFamily="18" charset="0"/>
                <a:cs typeface="Times New Roman" panose="02020603050405020304" pitchFamily="18" charset="0"/>
              </a:rPr>
              <a:t> «Қызыл кітап» поэмасында ақын экология мәселесін көтереді. </a:t>
            </a:r>
            <a:r>
              <a:rPr lang="kk-KZ" sz="2400" b="1" dirty="0">
                <a:latin typeface="Times New Roman" panose="02020603050405020304" pitchFamily="18" charset="0"/>
                <a:cs typeface="Times New Roman" panose="02020603050405020304" pitchFamily="18" charset="0"/>
              </a:rPr>
              <a:t>Оны мен мына фактімен дәлелдеймін,</a:t>
            </a:r>
            <a:r>
              <a:rPr lang="kk-KZ" sz="2400" dirty="0">
                <a:latin typeface="Times New Roman" panose="02020603050405020304" pitchFamily="18" charset="0"/>
                <a:cs typeface="Times New Roman" panose="02020603050405020304" pitchFamily="18" charset="0"/>
              </a:rPr>
              <a:t> ақын поэмасында бір кезде елімізде мекендеген аңдарды түгендейді, соларды жоқтайды. </a:t>
            </a:r>
            <a:r>
              <a:rPr lang="kk-KZ" sz="2400" b="1" dirty="0">
                <a:latin typeface="Times New Roman" panose="02020603050405020304" pitchFamily="18" charset="0"/>
                <a:cs typeface="Times New Roman" panose="02020603050405020304" pitchFamily="18" charset="0"/>
              </a:rPr>
              <a:t>Осыған байланысты мен осындай қорытынды шешімге келдім,</a:t>
            </a:r>
            <a:r>
              <a:rPr lang="kk-KZ" sz="2400" dirty="0">
                <a:latin typeface="Times New Roman" panose="02020603050405020304" pitchFamily="18" charset="0"/>
                <a:cs typeface="Times New Roman" panose="02020603050405020304" pitchFamily="18" charset="0"/>
              </a:rPr>
              <a:t> табиғат пен адам арасындағы үндестік, саналы адам болғандықтан, қоршаған ортаны, табиғатты қорғау парызымыз.</a:t>
            </a:r>
            <a:br>
              <a:rPr lang="ru-RU" sz="2400" dirty="0">
                <a:latin typeface="Times New Roman" panose="02020603050405020304" pitchFamily="18" charset="0"/>
                <a:cs typeface="Times New Roman" panose="02020603050405020304" pitchFamily="18" charset="0"/>
              </a:rPr>
            </a:br>
            <a:endParaRPr lang="ru-RU" sz="2400" dirty="0">
              <a:latin typeface="Times New Roman" panose="02020603050405020304" pitchFamily="18" charset="0"/>
              <a:cs typeface="Times New Roman" panose="02020603050405020304" pitchFamily="18" charset="0"/>
            </a:endParaRPr>
          </a:p>
        </p:txBody>
      </p:sp>
      <p:pic>
        <p:nvPicPr>
          <p:cNvPr id="7" name="Звук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847134669"/>
      </p:ext>
    </p:extLst>
  </p:cSld>
  <p:clrMapOvr>
    <a:masterClrMapping/>
  </p:clrMapOvr>
  <mc:AlternateContent xmlns:mc="http://schemas.openxmlformats.org/markup-compatibility/2006" xmlns:p14="http://schemas.microsoft.com/office/powerpoint/2010/main">
    <mc:Choice Requires="p14">
      <p:transition spd="slow" p14:dur="2000" advTm="46734"/>
    </mc:Choice>
    <mc:Fallback xmlns="">
      <p:transition spd="slow" advTm="4673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extLst>
    <p:ext uri="{E180D4A7-C9FB-4DFB-919C-405C955672EB}">
      <p14:showEvtLst xmlns:p14="http://schemas.microsoft.com/office/powerpoint/2010/main">
        <p14:playEvt time="24951" objId="6"/>
        <p14:stopEvt time="40209" objId="6"/>
      </p14:showEvtLst>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C70927F-3742-45B9-B9A0-855C5E889A87}"/>
              </a:ext>
            </a:extLst>
          </p:cNvPr>
          <p:cNvSpPr>
            <a:spLocks noGrp="1"/>
          </p:cNvSpPr>
          <p:nvPr>
            <p:ph type="title"/>
          </p:nvPr>
        </p:nvSpPr>
        <p:spPr/>
        <p:txBody>
          <a:bodyPr/>
          <a:lstStyle/>
          <a:p>
            <a:endParaRPr lang="kk-KZ"/>
          </a:p>
        </p:txBody>
      </p:sp>
      <p:pic>
        <p:nvPicPr>
          <p:cNvPr id="4" name="Объект 3">
            <a:extLst>
              <a:ext uri="{FF2B5EF4-FFF2-40B4-BE49-F238E27FC236}">
                <a16:creationId xmlns:a16="http://schemas.microsoft.com/office/drawing/2014/main" id="{8BAC21F0-C9C9-4FE2-B88D-0D6E920543D9}"/>
              </a:ext>
            </a:extLst>
          </p:cNvPr>
          <p:cNvPicPr>
            <a:picLocks noGrp="1" noChangeAspect="1"/>
          </p:cNvPicPr>
          <p:nvPr>
            <p:ph idx="1"/>
          </p:nvPr>
        </p:nvPicPr>
        <p:blipFill>
          <a:blip r:embed="rId4"/>
          <a:stretch>
            <a:fillRect/>
          </a:stretch>
        </p:blipFill>
        <p:spPr>
          <a:xfrm>
            <a:off x="0" y="-25039"/>
            <a:ext cx="12192000" cy="6858000"/>
          </a:xfrm>
          <a:prstGeom prst="rect">
            <a:avLst/>
          </a:prstGeom>
        </p:spPr>
      </p:pic>
      <p:sp>
        <p:nvSpPr>
          <p:cNvPr id="12" name="TextBox 11">
            <a:extLst>
              <a:ext uri="{FF2B5EF4-FFF2-40B4-BE49-F238E27FC236}">
                <a16:creationId xmlns:a16="http://schemas.microsoft.com/office/drawing/2014/main" id="{BA2FDBE9-76D0-4172-B57E-4C88B2CA1373}"/>
              </a:ext>
            </a:extLst>
          </p:cNvPr>
          <p:cNvSpPr txBox="1"/>
          <p:nvPr/>
        </p:nvSpPr>
        <p:spPr>
          <a:xfrm>
            <a:off x="2978034" y="-47841"/>
            <a:ext cx="5863244" cy="7201972"/>
          </a:xfrm>
          <a:prstGeom prst="rect">
            <a:avLst/>
          </a:prstGeom>
          <a:noFill/>
        </p:spPr>
        <p:txBody>
          <a:bodyPr wrap="square">
            <a:spAutoFit/>
          </a:bodyPr>
          <a:lstStyle/>
          <a:p>
            <a:r>
              <a:rPr lang="kk-KZ" sz="2800" b="1" dirty="0">
                <a:solidFill>
                  <a:srgbClr val="FF0000"/>
                </a:solidFill>
                <a:latin typeface="Times New Roman" panose="02020603050405020304" pitchFamily="18" charset="0"/>
                <a:ea typeface="Times New Roman" panose="02020603050405020304" pitchFamily="18" charset="0"/>
              </a:rPr>
              <a:t>Шығармашылық жұмыс</a:t>
            </a:r>
          </a:p>
          <a:p>
            <a:endParaRPr lang="kk-KZ" sz="2800" b="1" dirty="0">
              <a:solidFill>
                <a:srgbClr val="002060"/>
              </a:solidFill>
              <a:latin typeface="Times New Roman" panose="02020603050405020304" pitchFamily="18" charset="0"/>
              <a:ea typeface="Times New Roman" panose="02020603050405020304" pitchFamily="18" charset="0"/>
            </a:endParaRPr>
          </a:p>
          <a:p>
            <a:r>
              <a:rPr lang="kk-KZ" b="1" dirty="0">
                <a:latin typeface="Times New Roman" panose="02020603050405020304" pitchFamily="18" charset="0"/>
                <a:cs typeface="Times New Roman" panose="02020603050405020304" pitchFamily="18" charset="0"/>
              </a:rPr>
              <a:t>            Қызыл кітап</a:t>
            </a:r>
            <a:endParaRPr lang="ru-RU" dirty="0">
              <a:latin typeface="Times New Roman" panose="02020603050405020304" pitchFamily="18" charset="0"/>
              <a:cs typeface="Times New Roman" panose="02020603050405020304" pitchFamily="18" charset="0"/>
            </a:endParaRPr>
          </a:p>
          <a:p>
            <a:r>
              <a:rPr lang="kk-KZ" dirty="0">
                <a:latin typeface="Times New Roman" panose="02020603050405020304" pitchFamily="18" charset="0"/>
                <a:cs typeface="Times New Roman" panose="02020603050405020304" pitchFamily="18" charset="0"/>
              </a:rPr>
              <a:t>Қасиетін аңдардың білші, күнім,</a:t>
            </a:r>
            <a:endParaRPr lang="ru-RU" dirty="0">
              <a:latin typeface="Times New Roman" panose="02020603050405020304" pitchFamily="18" charset="0"/>
              <a:cs typeface="Times New Roman" panose="02020603050405020304" pitchFamily="18" charset="0"/>
            </a:endParaRPr>
          </a:p>
          <a:p>
            <a:r>
              <a:rPr lang="kk-KZ" dirty="0">
                <a:latin typeface="Times New Roman" panose="02020603050405020304" pitchFamily="18" charset="0"/>
                <a:cs typeface="Times New Roman" panose="02020603050405020304" pitchFamily="18" charset="0"/>
              </a:rPr>
              <a:t>Қасіретін аңдардың білші, күнім,</a:t>
            </a:r>
            <a:endParaRPr lang="ru-RU" dirty="0">
              <a:latin typeface="Times New Roman" panose="02020603050405020304" pitchFamily="18" charset="0"/>
              <a:cs typeface="Times New Roman" panose="02020603050405020304" pitchFamily="18" charset="0"/>
            </a:endParaRPr>
          </a:p>
          <a:p>
            <a:r>
              <a:rPr lang="kk-KZ" dirty="0">
                <a:latin typeface="Times New Roman" panose="02020603050405020304" pitchFamily="18" charset="0"/>
                <a:cs typeface="Times New Roman" panose="02020603050405020304" pitchFamily="18" charset="0"/>
              </a:rPr>
              <a:t>Қызыл кітап - күрескен қызу өмір,</a:t>
            </a:r>
            <a:endParaRPr lang="ru-RU" dirty="0">
              <a:latin typeface="Times New Roman" panose="02020603050405020304" pitchFamily="18" charset="0"/>
              <a:cs typeface="Times New Roman" panose="02020603050405020304" pitchFamily="18" charset="0"/>
            </a:endParaRPr>
          </a:p>
          <a:p>
            <a:r>
              <a:rPr lang="kk-KZ" dirty="0">
                <a:latin typeface="Times New Roman" panose="02020603050405020304" pitchFamily="18" charset="0"/>
                <a:cs typeface="Times New Roman" panose="02020603050405020304" pitchFamily="18" charset="0"/>
              </a:rPr>
              <a:t>Қызыл кітап - жоғалған тіршілігім.</a:t>
            </a:r>
            <a:endParaRPr lang="ru-RU" dirty="0">
              <a:latin typeface="Times New Roman" panose="02020603050405020304" pitchFamily="18" charset="0"/>
              <a:cs typeface="Times New Roman" panose="02020603050405020304" pitchFamily="18" charset="0"/>
            </a:endParaRPr>
          </a:p>
          <a:p>
            <a:r>
              <a:rPr lang="kk-KZ" dirty="0">
                <a:latin typeface="Times New Roman" panose="02020603050405020304" pitchFamily="18" charset="0"/>
                <a:cs typeface="Times New Roman" panose="02020603050405020304" pitchFamily="18" charset="0"/>
              </a:rPr>
              <a:t> </a:t>
            </a:r>
            <a:endParaRPr lang="ru-RU" dirty="0">
              <a:latin typeface="Times New Roman" panose="02020603050405020304" pitchFamily="18" charset="0"/>
              <a:cs typeface="Times New Roman" panose="02020603050405020304" pitchFamily="18" charset="0"/>
            </a:endParaRPr>
          </a:p>
          <a:p>
            <a:r>
              <a:rPr lang="kk-KZ" dirty="0">
                <a:latin typeface="Times New Roman" panose="02020603050405020304" pitchFamily="18" charset="0"/>
                <a:cs typeface="Times New Roman" panose="02020603050405020304" pitchFamily="18" charset="0"/>
              </a:rPr>
              <a:t>Жаннан мейір үзілсе жапырақтай,</a:t>
            </a:r>
            <a:endParaRPr lang="ru-RU" dirty="0">
              <a:latin typeface="Times New Roman" panose="02020603050405020304" pitchFamily="18" charset="0"/>
              <a:cs typeface="Times New Roman" panose="02020603050405020304" pitchFamily="18" charset="0"/>
            </a:endParaRPr>
          </a:p>
          <a:p>
            <a:r>
              <a:rPr lang="kk-KZ" dirty="0">
                <a:latin typeface="Times New Roman" panose="02020603050405020304" pitchFamily="18" charset="0"/>
                <a:cs typeface="Times New Roman" panose="02020603050405020304" pitchFamily="18" charset="0"/>
              </a:rPr>
              <a:t>Өмір бағын кім сақтар  шашыратпай?</a:t>
            </a:r>
            <a:endParaRPr lang="ru-RU" dirty="0">
              <a:latin typeface="Times New Roman" panose="02020603050405020304" pitchFamily="18" charset="0"/>
              <a:cs typeface="Times New Roman" panose="02020603050405020304" pitchFamily="18" charset="0"/>
            </a:endParaRPr>
          </a:p>
          <a:p>
            <a:r>
              <a:rPr lang="kk-KZ" dirty="0">
                <a:latin typeface="Times New Roman" panose="02020603050405020304" pitchFamily="18" charset="0"/>
                <a:cs typeface="Times New Roman" panose="02020603050405020304" pitchFamily="18" charset="0"/>
              </a:rPr>
              <a:t>Аң мен құстың ойласаң жер бетінде,</a:t>
            </a:r>
            <a:endParaRPr lang="ru-RU" dirty="0">
              <a:latin typeface="Times New Roman" panose="02020603050405020304" pitchFamily="18" charset="0"/>
              <a:cs typeface="Times New Roman" panose="02020603050405020304" pitchFamily="18" charset="0"/>
            </a:endParaRPr>
          </a:p>
          <a:p>
            <a:r>
              <a:rPr lang="kk-KZ" dirty="0">
                <a:latin typeface="Times New Roman" panose="02020603050405020304" pitchFamily="18" charset="0"/>
                <a:cs typeface="Times New Roman" panose="02020603050405020304" pitchFamily="18" charset="0"/>
              </a:rPr>
              <a:t>Адамзаттан ең жақын досы жоқтай.</a:t>
            </a:r>
            <a:endParaRPr lang="ru-RU" dirty="0">
              <a:latin typeface="Times New Roman" panose="02020603050405020304" pitchFamily="18" charset="0"/>
              <a:cs typeface="Times New Roman" panose="02020603050405020304" pitchFamily="18" charset="0"/>
            </a:endParaRPr>
          </a:p>
          <a:p>
            <a:r>
              <a:rPr lang="kk-KZ" dirty="0">
                <a:latin typeface="Times New Roman" panose="02020603050405020304" pitchFamily="18" charset="0"/>
                <a:cs typeface="Times New Roman" panose="02020603050405020304" pitchFamily="18" charset="0"/>
              </a:rPr>
              <a:t>Адамзаттан ең күшті қасы жоқтай.</a:t>
            </a:r>
            <a:endParaRPr lang="ru-RU" dirty="0">
              <a:latin typeface="Times New Roman" panose="02020603050405020304" pitchFamily="18" charset="0"/>
              <a:cs typeface="Times New Roman" panose="02020603050405020304" pitchFamily="18" charset="0"/>
            </a:endParaRPr>
          </a:p>
          <a:p>
            <a:r>
              <a:rPr lang="kk-KZ" dirty="0">
                <a:latin typeface="Times New Roman" panose="02020603050405020304" pitchFamily="18" charset="0"/>
                <a:cs typeface="Times New Roman" panose="02020603050405020304" pitchFamily="18" charset="0"/>
              </a:rPr>
              <a:t> </a:t>
            </a:r>
            <a:endParaRPr lang="ru-RU" dirty="0">
              <a:latin typeface="Times New Roman" panose="02020603050405020304" pitchFamily="18" charset="0"/>
              <a:cs typeface="Times New Roman" panose="02020603050405020304" pitchFamily="18" charset="0"/>
            </a:endParaRPr>
          </a:p>
          <a:p>
            <a:r>
              <a:rPr lang="kk-KZ" dirty="0">
                <a:latin typeface="Times New Roman" panose="02020603050405020304" pitchFamily="18" charset="0"/>
                <a:cs typeface="Times New Roman" panose="02020603050405020304" pitchFamily="18" charset="0"/>
              </a:rPr>
              <a:t>Табиғатсыз күні жоқ адамзаттың,</a:t>
            </a:r>
            <a:endParaRPr lang="ru-RU" dirty="0">
              <a:latin typeface="Times New Roman" panose="02020603050405020304" pitchFamily="18" charset="0"/>
              <a:cs typeface="Times New Roman" panose="02020603050405020304" pitchFamily="18" charset="0"/>
            </a:endParaRPr>
          </a:p>
          <a:p>
            <a:r>
              <a:rPr lang="kk-KZ" dirty="0">
                <a:latin typeface="Times New Roman" panose="02020603050405020304" pitchFamily="18" charset="0"/>
                <a:cs typeface="Times New Roman" panose="02020603050405020304" pitchFamily="18" charset="0"/>
              </a:rPr>
              <a:t>Тұтата алсаң білтесін жанар бақтың.</a:t>
            </a:r>
            <a:endParaRPr lang="ru-RU" dirty="0">
              <a:latin typeface="Times New Roman" panose="02020603050405020304" pitchFamily="18" charset="0"/>
              <a:cs typeface="Times New Roman" panose="02020603050405020304" pitchFamily="18" charset="0"/>
            </a:endParaRPr>
          </a:p>
          <a:p>
            <a:r>
              <a:rPr lang="kk-KZ" dirty="0">
                <a:latin typeface="Times New Roman" panose="02020603050405020304" pitchFamily="18" charset="0"/>
                <a:cs typeface="Times New Roman" panose="02020603050405020304" pitchFamily="18" charset="0"/>
              </a:rPr>
              <a:t>Қызыл кітап - жоғалған қызыл өмір,</a:t>
            </a:r>
            <a:endParaRPr lang="ru-RU" dirty="0">
              <a:latin typeface="Times New Roman" panose="02020603050405020304" pitchFamily="18" charset="0"/>
              <a:cs typeface="Times New Roman" panose="02020603050405020304" pitchFamily="18" charset="0"/>
            </a:endParaRPr>
          </a:p>
          <a:p>
            <a:r>
              <a:rPr lang="kk-KZ" dirty="0">
                <a:latin typeface="Times New Roman" panose="02020603050405020304" pitchFamily="18" charset="0"/>
                <a:cs typeface="Times New Roman" panose="02020603050405020304" pitchFamily="18" charset="0"/>
              </a:rPr>
              <a:t>Өшкен тағдыр тізбегін таба алмақ кім?</a:t>
            </a:r>
          </a:p>
          <a:p>
            <a:endParaRPr lang="ru-RU" dirty="0">
              <a:latin typeface="Times New Roman" panose="02020603050405020304" pitchFamily="18" charset="0"/>
              <a:cs typeface="Times New Roman" panose="02020603050405020304" pitchFamily="18" charset="0"/>
            </a:endParaRPr>
          </a:p>
          <a:p>
            <a:r>
              <a:rPr lang="kk-KZ" dirty="0">
                <a:latin typeface="Times New Roman" panose="02020603050405020304" pitchFamily="18" charset="0"/>
                <a:cs typeface="Times New Roman" panose="02020603050405020304" pitchFamily="18" charset="0"/>
              </a:rPr>
              <a:t>Табиғаттың сақтайық үйлесімін,</a:t>
            </a:r>
            <a:endParaRPr lang="ru-RU" dirty="0">
              <a:latin typeface="Times New Roman" panose="02020603050405020304" pitchFamily="18" charset="0"/>
              <a:cs typeface="Times New Roman" panose="02020603050405020304" pitchFamily="18" charset="0"/>
            </a:endParaRPr>
          </a:p>
          <a:p>
            <a:r>
              <a:rPr lang="kk-KZ" dirty="0">
                <a:latin typeface="Times New Roman" panose="02020603050405020304" pitchFamily="18" charset="0"/>
                <a:cs typeface="Times New Roman" panose="02020603050405020304" pitchFamily="18" charset="0"/>
              </a:rPr>
              <a:t>Жауыздыққа жасайды кім кешірім?</a:t>
            </a:r>
            <a:endParaRPr lang="ru-RU" dirty="0">
              <a:latin typeface="Times New Roman" panose="02020603050405020304" pitchFamily="18" charset="0"/>
              <a:cs typeface="Times New Roman" panose="02020603050405020304" pitchFamily="18" charset="0"/>
            </a:endParaRPr>
          </a:p>
          <a:p>
            <a:r>
              <a:rPr lang="kk-KZ" dirty="0">
                <a:latin typeface="Times New Roman" panose="02020603050405020304" pitchFamily="18" charset="0"/>
                <a:cs typeface="Times New Roman" panose="02020603050405020304" pitchFamily="18" charset="0"/>
              </a:rPr>
              <a:t>Қызыл кітап болмаса дабыл қаққан,</a:t>
            </a:r>
            <a:endParaRPr lang="ru-RU" dirty="0">
              <a:latin typeface="Times New Roman" panose="02020603050405020304" pitchFamily="18" charset="0"/>
              <a:cs typeface="Times New Roman" panose="02020603050405020304" pitchFamily="18" charset="0"/>
            </a:endParaRPr>
          </a:p>
          <a:p>
            <a:r>
              <a:rPr lang="kk-KZ" dirty="0">
                <a:latin typeface="Times New Roman" panose="02020603050405020304" pitchFamily="18" charset="0"/>
                <a:cs typeface="Times New Roman" panose="02020603050405020304" pitchFamily="18" charset="0"/>
              </a:rPr>
              <a:t>Қасіреттің ешкім де білмес үнін</a:t>
            </a:r>
            <a:endParaRPr lang="kk-KZ" sz="28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endParaRPr>
          </a:p>
          <a:p>
            <a:endParaRPr lang="kk-KZ" sz="2800" dirty="0">
              <a:effectLst/>
              <a:latin typeface="Times New Roman" panose="02020603050405020304" pitchFamily="18" charset="0"/>
              <a:ea typeface="Times New Roman" panose="02020603050405020304" pitchFamily="18" charset="0"/>
            </a:endParaRPr>
          </a:p>
        </p:txBody>
      </p:sp>
      <p:pic>
        <p:nvPicPr>
          <p:cNvPr id="3" name="Звук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788182740"/>
      </p:ext>
    </p:extLst>
  </p:cSld>
  <p:clrMapOvr>
    <a:masterClrMapping/>
  </p:clrMapOvr>
  <mc:AlternateContent xmlns:mc="http://schemas.openxmlformats.org/markup-compatibility/2006" xmlns:p14="http://schemas.microsoft.com/office/powerpoint/2010/main">
    <mc:Choice Requires="p14">
      <p:transition spd="slow" p14:dur="2000" advTm="28933"/>
    </mc:Choice>
    <mc:Fallback xmlns="">
      <p:transition spd="slow" advTm="2893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5946244-9B70-4797-BA7A-BC80C65ED0AC}"/>
              </a:ext>
            </a:extLst>
          </p:cNvPr>
          <p:cNvSpPr>
            <a:spLocks noGrp="1"/>
          </p:cNvSpPr>
          <p:nvPr>
            <p:ph type="title"/>
          </p:nvPr>
        </p:nvSpPr>
        <p:spPr/>
        <p:txBody>
          <a:bodyPr/>
          <a:lstStyle/>
          <a:p>
            <a:endParaRPr lang="kk-KZ"/>
          </a:p>
        </p:txBody>
      </p:sp>
      <p:pic>
        <p:nvPicPr>
          <p:cNvPr id="4" name="Объект 3">
            <a:extLst>
              <a:ext uri="{FF2B5EF4-FFF2-40B4-BE49-F238E27FC236}">
                <a16:creationId xmlns:a16="http://schemas.microsoft.com/office/drawing/2014/main" id="{664FCCB0-296D-4DA4-A18D-4330B34FCCDC}"/>
              </a:ext>
            </a:extLst>
          </p:cNvPr>
          <p:cNvPicPr>
            <a:picLocks noGrp="1" noChangeAspect="1"/>
          </p:cNvPicPr>
          <p:nvPr>
            <p:ph idx="1"/>
          </p:nvPr>
        </p:nvPicPr>
        <p:blipFill>
          <a:blip r:embed="rId4"/>
          <a:stretch>
            <a:fillRect/>
          </a:stretch>
        </p:blipFill>
        <p:spPr>
          <a:xfrm>
            <a:off x="0" y="0"/>
            <a:ext cx="12192000" cy="6858000"/>
          </a:xfrm>
          <a:prstGeom prst="rect">
            <a:avLst/>
          </a:prstGeom>
        </p:spPr>
      </p:pic>
      <p:sp>
        <p:nvSpPr>
          <p:cNvPr id="13" name="TextBox 12">
            <a:extLst>
              <a:ext uri="{FF2B5EF4-FFF2-40B4-BE49-F238E27FC236}">
                <a16:creationId xmlns:a16="http://schemas.microsoft.com/office/drawing/2014/main" id="{5AFA0D61-B04A-40DB-8131-61202E21AD23}"/>
              </a:ext>
            </a:extLst>
          </p:cNvPr>
          <p:cNvSpPr txBox="1"/>
          <p:nvPr/>
        </p:nvSpPr>
        <p:spPr>
          <a:xfrm>
            <a:off x="1310640" y="1178560"/>
            <a:ext cx="9662160" cy="3732304"/>
          </a:xfrm>
          <a:prstGeom prst="rect">
            <a:avLst/>
          </a:prstGeom>
          <a:noFill/>
        </p:spPr>
        <p:txBody>
          <a:bodyPr wrap="square">
            <a:spAutoFit/>
          </a:bodyPr>
          <a:lstStyle/>
          <a:p>
            <a:pPr algn="just">
              <a:lnSpc>
                <a:spcPct val="115000"/>
              </a:lnSpc>
              <a:spcAft>
                <a:spcPts val="1000"/>
              </a:spcAft>
            </a:pPr>
            <a:r>
              <a:rPr lang="kk-KZ" sz="2800" dirty="0">
                <a:effectLst/>
                <a:latin typeface="Times New Roman" panose="02020603050405020304" pitchFamily="18" charset="0"/>
                <a:ea typeface="Calibri" panose="020F0502020204030204" pitchFamily="34" charset="0"/>
                <a:cs typeface="Times New Roman" panose="02020603050405020304" pitchFamily="18" charset="0"/>
              </a:rPr>
              <a:t>Кері байланыс. «Зерде»</a:t>
            </a:r>
          </a:p>
          <a:p>
            <a:pPr marL="342900" lvl="0" indent="-342900" algn="just">
              <a:buFont typeface="+mj-lt"/>
              <a:buAutoNum type="arabicPeriod"/>
            </a:pPr>
            <a:r>
              <a:rPr lang="kk-KZ" sz="2800" dirty="0">
                <a:effectLst/>
                <a:latin typeface="Times New Roman" panose="02020603050405020304" pitchFamily="18" charset="0"/>
                <a:ea typeface="Times New Roman" panose="02020603050405020304" pitchFamily="18" charset="0"/>
                <a:cs typeface="Times New Roman" panose="02020603050405020304" pitchFamily="18" charset="0"/>
              </a:rPr>
              <a:t>Білім. Тақырып бойынша алған ақпараттарым.</a:t>
            </a:r>
          </a:p>
          <a:p>
            <a:pPr marL="342900" lvl="0" indent="-342900" algn="just">
              <a:buFont typeface="+mj-lt"/>
              <a:buAutoNum type="arabicPeriod"/>
            </a:pPr>
            <a:r>
              <a:rPr lang="kk-KZ" sz="2800" dirty="0">
                <a:effectLst/>
                <a:latin typeface="Times New Roman" panose="02020603050405020304" pitchFamily="18" charset="0"/>
                <a:ea typeface="Times New Roman" panose="02020603050405020304" pitchFamily="18" charset="0"/>
                <a:cs typeface="Times New Roman" panose="02020603050405020304" pitchFamily="18" charset="0"/>
              </a:rPr>
              <a:t>Эмоция. Сабақтағы көңіл-күйім.</a:t>
            </a:r>
          </a:p>
          <a:p>
            <a:pPr marL="342900" lvl="0" indent="-342900" algn="just">
              <a:buFont typeface="+mj-lt"/>
              <a:buAutoNum type="arabicPeriod"/>
            </a:pPr>
            <a:r>
              <a:rPr lang="kk-KZ" sz="2800" dirty="0">
                <a:effectLst/>
                <a:latin typeface="Times New Roman" panose="02020603050405020304" pitchFamily="18" charset="0"/>
                <a:ea typeface="Times New Roman" panose="02020603050405020304" pitchFamily="18" charset="0"/>
                <a:cs typeface="Times New Roman" panose="02020603050405020304" pitchFamily="18" charset="0"/>
              </a:rPr>
              <a:t>Баға. Өз жетістігіме беретін бағам.</a:t>
            </a:r>
          </a:p>
          <a:p>
            <a:pPr marL="342900" lvl="0" indent="-342900" algn="just">
              <a:buFont typeface="+mj-lt"/>
              <a:buAutoNum type="arabicPeriod"/>
            </a:pPr>
            <a:r>
              <a:rPr lang="kk-KZ" sz="2800" dirty="0">
                <a:effectLst/>
                <a:latin typeface="Times New Roman" panose="02020603050405020304" pitchFamily="18" charset="0"/>
                <a:ea typeface="Times New Roman" panose="02020603050405020304" pitchFamily="18" charset="0"/>
                <a:cs typeface="Times New Roman" panose="02020603050405020304" pitchFamily="18" charset="0"/>
              </a:rPr>
              <a:t>Сын. Өз бойымда нені дамытуым керек?</a:t>
            </a:r>
          </a:p>
          <a:p>
            <a:pPr algn="just"/>
            <a:r>
              <a:rPr lang="kk-KZ" sz="2800" dirty="0">
                <a:effectLst/>
                <a:latin typeface="Times New Roman" panose="02020603050405020304" pitchFamily="18" charset="0"/>
                <a:ea typeface="Calibri" panose="020F0502020204030204" pitchFamily="34" charset="0"/>
                <a:cs typeface="Times New Roman" panose="02020603050405020304" pitchFamily="18" charset="0"/>
              </a:rPr>
              <a:t>5. Идея. Маған келген жаңа ой.</a:t>
            </a:r>
          </a:p>
          <a:p>
            <a:pPr algn="just"/>
            <a:endParaRPr lang="kk-KZ" sz="2800" dirty="0">
              <a:latin typeface="Times New Roman" panose="02020603050405020304" pitchFamily="18" charset="0"/>
              <a:cs typeface="Times New Roman" panose="02020603050405020304" pitchFamily="18" charset="0"/>
            </a:endParaRPr>
          </a:p>
          <a:p>
            <a:pPr algn="just"/>
            <a:r>
              <a:rPr lang="en-US" sz="2800" dirty="0">
                <a:latin typeface="Times New Roman" panose="02020603050405020304" pitchFamily="18" charset="0"/>
                <a:cs typeface="Times New Roman" panose="02020603050405020304" pitchFamily="18" charset="0"/>
              </a:rPr>
              <a:t>https://padlet.com/z4uhnp3fqn8wjpi2</a:t>
            </a:r>
            <a:endParaRPr lang="kk-KZ" sz="2800" dirty="0">
              <a:latin typeface="Times New Roman" panose="02020603050405020304" pitchFamily="18" charset="0"/>
              <a:cs typeface="Times New Roman" panose="02020603050405020304" pitchFamily="18" charset="0"/>
            </a:endParaRPr>
          </a:p>
        </p:txBody>
      </p:sp>
      <p:pic>
        <p:nvPicPr>
          <p:cNvPr id="14" name="Рисунок 3">
            <a:extLst>
              <a:ext uri="{FF2B5EF4-FFF2-40B4-BE49-F238E27FC236}">
                <a16:creationId xmlns:a16="http://schemas.microsoft.com/office/drawing/2014/main" id="{5F5A99C0-587E-4B96-A4BD-21A8802E158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36125" y="1975490"/>
            <a:ext cx="1717675"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Звук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74648560"/>
      </p:ext>
    </p:extLst>
  </p:cSld>
  <p:clrMapOvr>
    <a:masterClrMapping/>
  </p:clrMapOvr>
  <mc:AlternateContent xmlns:mc="http://schemas.openxmlformats.org/markup-compatibility/2006" xmlns:p14="http://schemas.microsoft.com/office/powerpoint/2010/main">
    <mc:Choice Requires="p14">
      <p:transition spd="slow" p14:dur="2000" advTm="32336"/>
    </mc:Choice>
    <mc:Fallback xmlns="">
      <p:transition spd="slow" advTm="3233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2A9A9BB-C356-484B-A0ED-707F3D4DA21F}"/>
              </a:ext>
            </a:extLst>
          </p:cNvPr>
          <p:cNvSpPr>
            <a:spLocks noGrp="1"/>
          </p:cNvSpPr>
          <p:nvPr>
            <p:ph type="title"/>
          </p:nvPr>
        </p:nvSpPr>
        <p:spPr/>
        <p:txBody>
          <a:bodyPr/>
          <a:lstStyle/>
          <a:p>
            <a:endParaRPr lang="kk-KZ"/>
          </a:p>
        </p:txBody>
      </p:sp>
      <p:pic>
        <p:nvPicPr>
          <p:cNvPr id="4" name="Объект 3">
            <a:extLst>
              <a:ext uri="{FF2B5EF4-FFF2-40B4-BE49-F238E27FC236}">
                <a16:creationId xmlns:a16="http://schemas.microsoft.com/office/drawing/2014/main" id="{C36BAD6B-8E33-499B-95A5-398C66D247E5}"/>
              </a:ext>
            </a:extLst>
          </p:cNvPr>
          <p:cNvPicPr>
            <a:picLocks noGrp="1" noChangeAspect="1"/>
          </p:cNvPicPr>
          <p:nvPr>
            <p:ph idx="1"/>
          </p:nvPr>
        </p:nvPicPr>
        <p:blipFill>
          <a:blip r:embed="rId4"/>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22E35F37-D738-4ED2-A28E-AA9E8D207185}"/>
              </a:ext>
            </a:extLst>
          </p:cNvPr>
          <p:cNvSpPr txBox="1"/>
          <p:nvPr/>
        </p:nvSpPr>
        <p:spPr>
          <a:xfrm>
            <a:off x="1209040" y="1412240"/>
            <a:ext cx="9408160" cy="2600712"/>
          </a:xfrm>
          <a:prstGeom prst="rect">
            <a:avLst/>
          </a:prstGeom>
          <a:noFill/>
        </p:spPr>
        <p:txBody>
          <a:bodyPr wrap="square">
            <a:spAutoFit/>
          </a:bodyPr>
          <a:lstStyle/>
          <a:p>
            <a:pPr marL="295275"/>
            <a:r>
              <a:rPr lang="kk-KZ"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Оқу тапсырмасы. </a:t>
            </a:r>
            <a:r>
              <a:rPr lang="kk-KZ" sz="2800" dirty="0">
                <a:effectLst/>
                <a:latin typeface="Times New Roman" panose="02020603050405020304" pitchFamily="18" charset="0"/>
                <a:ea typeface="Times New Roman" panose="02020603050405020304" pitchFamily="18" charset="0"/>
                <a:cs typeface="Times New Roman" panose="02020603050405020304" pitchFamily="18" charset="0"/>
              </a:rPr>
              <a:t>Шығармашылық жұмыс</a:t>
            </a:r>
          </a:p>
          <a:p>
            <a:pPr marL="295275"/>
            <a:endParaRPr lang="kk-KZ" sz="2800" dirty="0">
              <a:latin typeface="Times New Roman" panose="02020603050405020304" pitchFamily="18" charset="0"/>
              <a:ea typeface="Times New Roman" panose="02020603050405020304" pitchFamily="18" charset="0"/>
              <a:cs typeface="Times New Roman" panose="02020603050405020304" pitchFamily="18" charset="0"/>
            </a:endParaRPr>
          </a:p>
          <a:p>
            <a:pPr marL="295275"/>
            <a:r>
              <a:rPr lang="kk-KZ" sz="2800" dirty="0">
                <a:latin typeface="Times New Roman" panose="02020603050405020304" pitchFamily="18" charset="0"/>
                <a:cs typeface="Times New Roman" panose="02020603050405020304" pitchFamily="18" charset="0"/>
              </a:rPr>
              <a:t>    Эссе </a:t>
            </a:r>
          </a:p>
          <a:p>
            <a:pPr marL="295275"/>
            <a:r>
              <a:rPr lang="kk-KZ" sz="2800" dirty="0">
                <a:latin typeface="Times New Roman" panose="02020603050405020304" pitchFamily="18" charset="0"/>
                <a:cs typeface="Times New Roman" panose="02020603050405020304" pitchFamily="18" charset="0"/>
              </a:rPr>
              <a:t>« Табиғатқа қамқорлық – барша адамның парызы»</a:t>
            </a:r>
            <a:endParaRPr lang="ru-RU" sz="2800" dirty="0">
              <a:latin typeface="Times New Roman" panose="02020603050405020304" pitchFamily="18" charset="0"/>
              <a:cs typeface="Times New Roman" panose="02020603050405020304" pitchFamily="18" charset="0"/>
            </a:endParaRPr>
          </a:p>
          <a:p>
            <a:pPr marL="295275"/>
            <a:r>
              <a:rPr lang="kk-KZ" sz="40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295275"/>
            <a:r>
              <a:rPr lang="kk-KZ" sz="1100" dirty="0">
                <a:effectLst/>
                <a:latin typeface="Times New Roman" panose="02020603050405020304" pitchFamily="18" charset="0"/>
                <a:ea typeface="Times New Roman" panose="02020603050405020304" pitchFamily="18" charset="0"/>
              </a:rPr>
              <a:t> </a:t>
            </a:r>
            <a:endParaRPr lang="kk-KZ" sz="1100" dirty="0">
              <a:effectLst/>
              <a:latin typeface="Arial" panose="020B0604020202020204" pitchFamily="34" charset="0"/>
              <a:ea typeface="Times New Roman" panose="02020603050405020304" pitchFamily="18" charset="0"/>
            </a:endParaRPr>
          </a:p>
        </p:txBody>
      </p:sp>
      <p:pic>
        <p:nvPicPr>
          <p:cNvPr id="3" name="Звук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311944542"/>
      </p:ext>
    </p:extLst>
  </p:cSld>
  <p:clrMapOvr>
    <a:masterClrMapping/>
  </p:clrMapOvr>
  <mc:AlternateContent xmlns:mc="http://schemas.openxmlformats.org/markup-compatibility/2006" xmlns:p14="http://schemas.microsoft.com/office/powerpoint/2010/main">
    <mc:Choice Requires="p14">
      <p:transition spd="slow" p14:dur="2000" advTm="5860"/>
    </mc:Choice>
    <mc:Fallback xmlns="">
      <p:transition spd="slow" advTm="586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Объект 3">
            <a:extLst>
              <a:ext uri="{FF2B5EF4-FFF2-40B4-BE49-F238E27FC236}">
                <a16:creationId xmlns:a16="http://schemas.microsoft.com/office/drawing/2014/main" id="{C36BAD6B-8E33-499B-95A5-398C66D247E5}"/>
              </a:ext>
            </a:extLst>
          </p:cNvPr>
          <p:cNvPicPr>
            <a:picLocks noChangeAspect="1"/>
          </p:cNvPicPr>
          <p:nvPr/>
        </p:nvPicPr>
        <p:blipFill>
          <a:blip r:embed="rId2"/>
          <a:stretch>
            <a:fillRect/>
          </a:stretch>
        </p:blipFill>
        <p:spPr>
          <a:xfrm>
            <a:off x="0" y="0"/>
            <a:ext cx="12192000" cy="6858000"/>
          </a:xfrm>
          <a:prstGeom prst="rect">
            <a:avLst/>
          </a:prstGeom>
        </p:spPr>
      </p:pic>
      <p:sp>
        <p:nvSpPr>
          <p:cNvPr id="2" name="Заголовок 1"/>
          <p:cNvSpPr>
            <a:spLocks noGrp="1"/>
          </p:cNvSpPr>
          <p:nvPr>
            <p:ph type="title"/>
          </p:nvPr>
        </p:nvSpPr>
        <p:spPr>
          <a:xfrm>
            <a:off x="1267691" y="1196397"/>
            <a:ext cx="10515600" cy="1325563"/>
          </a:xfrm>
        </p:spPr>
        <p:txBody>
          <a:bodyPr/>
          <a:lstStyle/>
          <a:p>
            <a:r>
              <a:rPr lang="kk-KZ" dirty="0">
                <a:solidFill>
                  <a:srgbClr val="FF0000"/>
                </a:solidFill>
                <a:latin typeface="Times New Roman" panose="02020603050405020304" pitchFamily="18" charset="0"/>
                <a:cs typeface="Times New Roman" panose="02020603050405020304" pitchFamily="18" charset="0"/>
              </a:rPr>
              <a:t>Сіздер бүгінгі сабақта:</a:t>
            </a:r>
            <a:br>
              <a:rPr lang="kk-KZ" dirty="0"/>
            </a:br>
            <a:endParaRPr lang="ru-RU" dirty="0"/>
          </a:p>
        </p:txBody>
      </p:sp>
      <p:sp>
        <p:nvSpPr>
          <p:cNvPr id="4" name="Прямоугольник: скругленные углы 15">
            <a:extLst>
              <a:ext uri="{FF2B5EF4-FFF2-40B4-BE49-F238E27FC236}">
                <a16:creationId xmlns:a16="http://schemas.microsoft.com/office/drawing/2014/main" id="{2E9A641D-8E90-49BE-A083-4C973C121697}"/>
              </a:ext>
            </a:extLst>
          </p:cNvPr>
          <p:cNvSpPr/>
          <p:nvPr/>
        </p:nvSpPr>
        <p:spPr>
          <a:xfrm>
            <a:off x="1033481" y="2839255"/>
            <a:ext cx="8429174" cy="1885540"/>
          </a:xfrm>
          <a:prstGeom prst="roundRect">
            <a:avLst/>
          </a:prstGeom>
          <a:solidFill>
            <a:sysClr val="window" lastClr="FFFFFF"/>
          </a:solidFill>
          <a:ln w="15875" cap="flat" cmpd="sng" algn="ctr">
            <a:solidFill>
              <a:srgbClr val="F14124">
                <a:shade val="75000"/>
                <a:satMod val="125000"/>
                <a:lumMod val="75000"/>
              </a:srgbClr>
            </a:solidFill>
            <a:prstDash val="solid"/>
          </a:ln>
          <a:effectLst/>
        </p:spPr>
        <p:txBody>
          <a:bodyPr rtlCol="0" anchor="ctr"/>
          <a:lstStyle/>
          <a:p>
            <a:pPr marL="342900" lvl="0" indent="-342900">
              <a:buFont typeface="Symbol" panose="05050102010706020507" pitchFamily="18" charset="2"/>
              <a:buChar char=""/>
            </a:pPr>
            <a:r>
              <a:rPr lang="kk-KZ" dirty="0">
                <a:latin typeface="Arial" panose="020B0604020202020204" pitchFamily="34" charset="0"/>
                <a:ea typeface="Times New Roman" panose="02020603050405020304" pitchFamily="18" charset="0"/>
              </a:rPr>
              <a:t>Шығармадағы көтерілген мәселені анықтадыңыз;</a:t>
            </a:r>
          </a:p>
          <a:p>
            <a:pPr marL="342900" lvl="0" indent="-342900">
              <a:buFont typeface="Symbol" panose="05050102010706020507" pitchFamily="18" charset="2"/>
              <a:buChar char=""/>
            </a:pPr>
            <a:r>
              <a:rPr lang="kk-KZ" sz="1800" dirty="0">
                <a:effectLst/>
                <a:latin typeface="Arial" panose="020B0604020202020204" pitchFamily="34" charset="0"/>
                <a:ea typeface="Times New Roman" panose="02020603050405020304" pitchFamily="18" charset="0"/>
              </a:rPr>
              <a:t>Көтерілген мәселеге өзіндік көзқарасыңызды білдірдіңіз;</a:t>
            </a:r>
          </a:p>
          <a:p>
            <a:pPr marL="342900" lvl="0" indent="-342900">
              <a:buFont typeface="Symbol" panose="05050102010706020507" pitchFamily="18" charset="2"/>
              <a:buChar char=""/>
            </a:pPr>
            <a:r>
              <a:rPr lang="kk-KZ" dirty="0">
                <a:latin typeface="Arial" panose="020B0604020202020204" pitchFamily="34" charset="0"/>
                <a:ea typeface="Times New Roman" panose="02020603050405020304" pitchFamily="18" charset="0"/>
              </a:rPr>
              <a:t>Шығармашылық жұмыс орындадыңыз.</a:t>
            </a:r>
            <a:endParaRPr lang="kk-KZ" sz="1800" dirty="0">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741874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B8B2944-E6DE-430D-B302-D20DE544337A}"/>
              </a:ext>
            </a:extLst>
          </p:cNvPr>
          <p:cNvSpPr>
            <a:spLocks noGrp="1"/>
          </p:cNvSpPr>
          <p:nvPr>
            <p:ph type="title"/>
          </p:nvPr>
        </p:nvSpPr>
        <p:spPr/>
        <p:txBody>
          <a:bodyPr/>
          <a:lstStyle/>
          <a:p>
            <a:endParaRPr lang="kk-KZ"/>
          </a:p>
        </p:txBody>
      </p:sp>
      <p:pic>
        <p:nvPicPr>
          <p:cNvPr id="4" name="Объект 3">
            <a:extLst>
              <a:ext uri="{FF2B5EF4-FFF2-40B4-BE49-F238E27FC236}">
                <a16:creationId xmlns:a16="http://schemas.microsoft.com/office/drawing/2014/main" id="{EED73037-420C-4376-BA7D-61AD28545E55}"/>
              </a:ext>
            </a:extLst>
          </p:cNvPr>
          <p:cNvPicPr>
            <a:picLocks noGrp="1" noChangeAspect="1"/>
          </p:cNvPicPr>
          <p:nvPr>
            <p:ph idx="1"/>
          </p:nvPr>
        </p:nvPicPr>
        <p:blipFill>
          <a:blip r:embed="rId2"/>
          <a:stretch>
            <a:fillRect/>
          </a:stretch>
        </p:blipFill>
        <p:spPr>
          <a:xfrm>
            <a:off x="10160" y="0"/>
            <a:ext cx="12192000" cy="6858000"/>
          </a:xfrm>
          <a:prstGeom prst="rect">
            <a:avLst/>
          </a:prstGeom>
        </p:spPr>
      </p:pic>
      <p:sp>
        <p:nvSpPr>
          <p:cNvPr id="6" name="TextBox 5">
            <a:extLst>
              <a:ext uri="{FF2B5EF4-FFF2-40B4-BE49-F238E27FC236}">
                <a16:creationId xmlns:a16="http://schemas.microsoft.com/office/drawing/2014/main" id="{FA4C4EB6-70CF-4229-8188-CBBFF2356606}"/>
              </a:ext>
            </a:extLst>
          </p:cNvPr>
          <p:cNvSpPr txBox="1"/>
          <p:nvPr/>
        </p:nvSpPr>
        <p:spPr>
          <a:xfrm>
            <a:off x="2641600" y="215909"/>
            <a:ext cx="6197600" cy="646331"/>
          </a:xfrm>
          <a:prstGeom prst="rect">
            <a:avLst/>
          </a:prstGeom>
          <a:noFill/>
        </p:spPr>
        <p:txBody>
          <a:bodyPr wrap="square">
            <a:spAutoFit/>
          </a:bodyPr>
          <a:lstStyle/>
          <a:p>
            <a:pPr marL="0" marR="0" lvl="0" indent="0" algn="ctr" defTabSz="457200" rtl="0" eaLnBrk="1" fontAlgn="auto" latinLnBrk="0" hangingPunct="1">
              <a:lnSpc>
                <a:spcPct val="100000"/>
              </a:lnSpc>
              <a:spcBef>
                <a:spcPct val="20000"/>
              </a:spcBef>
              <a:spcAft>
                <a:spcPts val="600"/>
              </a:spcAft>
              <a:buClr>
                <a:srgbClr val="8BB434">
                  <a:lumMod val="75000"/>
                </a:srgbClr>
              </a:buClr>
              <a:buSzPct val="145000"/>
              <a:buFont typeface="Arial"/>
              <a:buNone/>
              <a:tabLst/>
              <a:defRPr/>
            </a:pPr>
            <a:r>
              <a:rPr kumimoji="0" lang="kk-KZ" sz="3600" b="0" i="0" u="none" strike="noStrike" kern="1200" cap="none" spc="0" normalizeH="0" baseline="0" noProof="0" dirty="0">
                <a:ln>
                  <a:noFill/>
                </a:ln>
                <a:solidFill>
                  <a:srgbClr val="4472C4"/>
                </a:solidFill>
                <a:effectLst/>
                <a:uLnTx/>
                <a:uFillTx/>
                <a:latin typeface="Times New Roman" panose="02020603050405020304" pitchFamily="18" charset="0"/>
                <a:ea typeface="+mn-ea"/>
                <a:cs typeface="Times New Roman" panose="02020603050405020304" pitchFamily="18" charset="0"/>
              </a:rPr>
              <a:t>Оқу мақсаты</a:t>
            </a:r>
          </a:p>
        </p:txBody>
      </p:sp>
      <p:sp>
        <p:nvSpPr>
          <p:cNvPr id="11" name="Скругленный прямоугольник 16">
            <a:extLst>
              <a:ext uri="{FF2B5EF4-FFF2-40B4-BE49-F238E27FC236}">
                <a16:creationId xmlns:a16="http://schemas.microsoft.com/office/drawing/2014/main" id="{095C6883-63A3-4008-8141-CA11998CAA4F}"/>
              </a:ext>
            </a:extLst>
          </p:cNvPr>
          <p:cNvSpPr/>
          <p:nvPr/>
        </p:nvSpPr>
        <p:spPr>
          <a:xfrm>
            <a:off x="2355273" y="1083765"/>
            <a:ext cx="7356763" cy="1687006"/>
          </a:xfrm>
          <a:prstGeom prst="roundRect">
            <a:avLst/>
          </a:prstGeom>
          <a:solidFill>
            <a:sysClr val="window" lastClr="FFFFFF"/>
          </a:solidFill>
          <a:ln w="15875" cap="flat" cmpd="sng" algn="ctr">
            <a:solidFill>
              <a:srgbClr val="F14124">
                <a:shade val="75000"/>
                <a:satMod val="125000"/>
                <a:lumMod val="75000"/>
              </a:srgbClr>
            </a:solidFill>
            <a:prstDash val="solid"/>
          </a:ln>
          <a:effectLst/>
        </p:spPr>
        <p:txBody>
          <a:bodyPr rtlCol="0" anchor="ctr"/>
          <a:lstStyle/>
          <a:p>
            <a:pPr lvl="0" algn="ctr" defTabSz="457200">
              <a:spcBef>
                <a:spcPct val="20000"/>
              </a:spcBef>
              <a:spcAft>
                <a:spcPts val="600"/>
              </a:spcAft>
              <a:buClr>
                <a:srgbClr val="8BB434">
                  <a:lumMod val="75000"/>
                </a:srgbClr>
              </a:buClr>
              <a:buSzPct val="145000"/>
              <a:defRPr/>
            </a:pPr>
            <a:r>
              <a:rPr lang="kk-KZ" sz="2000" dirty="0">
                <a:latin typeface="Times New Roman" panose="02020603050405020304" pitchFamily="18" charset="0"/>
                <a:cs typeface="Times New Roman" panose="02020603050405020304" pitchFamily="18" charset="0"/>
              </a:rPr>
              <a:t>11.2.4.1 әдеби туындыдағы көтерілген мәселелерге өзіндік көзқарас тұрғысынан шығармашылық жұмыс (эссе, әңгіме, өлең, әдеби және еркін тақырыптарға шығарма) жазу.</a:t>
            </a:r>
            <a:endParaRPr kumimoji="0" lang="kk-KZ" sz="20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454F7974-2030-41D1-AE04-DBFD0CC1E2D6}"/>
              </a:ext>
            </a:extLst>
          </p:cNvPr>
          <p:cNvSpPr txBox="1"/>
          <p:nvPr/>
        </p:nvSpPr>
        <p:spPr>
          <a:xfrm>
            <a:off x="2488208" y="3212280"/>
            <a:ext cx="6197600" cy="584775"/>
          </a:xfrm>
          <a:prstGeom prst="rect">
            <a:avLst/>
          </a:prstGeom>
          <a:noFill/>
        </p:spPr>
        <p:txBody>
          <a:bodyPr wrap="square">
            <a:spAutoFit/>
          </a:bodyPr>
          <a:lstStyle/>
          <a:p>
            <a:pPr marL="0" marR="0" lvl="0" indent="0" algn="ctr" defTabSz="457200" rtl="0" eaLnBrk="1" fontAlgn="auto" latinLnBrk="0" hangingPunct="1">
              <a:lnSpc>
                <a:spcPct val="100000"/>
              </a:lnSpc>
              <a:spcBef>
                <a:spcPct val="20000"/>
              </a:spcBef>
              <a:spcAft>
                <a:spcPts val="600"/>
              </a:spcAft>
              <a:buClr>
                <a:srgbClr val="8BB434">
                  <a:lumMod val="75000"/>
                </a:srgbClr>
              </a:buClr>
              <a:buSzPct val="145000"/>
              <a:buFont typeface="Arial"/>
              <a:buNone/>
              <a:tabLst/>
              <a:defRPr/>
            </a:pPr>
            <a:r>
              <a:rPr kumimoji="0" lang="kk-KZ" sz="3200" b="0" i="0" u="none" strike="noStrike" kern="1200" cap="none" spc="0" normalizeH="0" baseline="0" noProof="0" dirty="0">
                <a:ln>
                  <a:noFill/>
                </a:ln>
                <a:solidFill>
                  <a:srgbClr val="4472C4"/>
                </a:solidFill>
                <a:effectLst/>
                <a:uLnTx/>
                <a:uFillTx/>
                <a:latin typeface="Times New Roman" panose="02020603050405020304" pitchFamily="18" charset="0"/>
                <a:ea typeface="+mn-ea"/>
                <a:cs typeface="Times New Roman" panose="02020603050405020304" pitchFamily="18" charset="0"/>
              </a:rPr>
              <a:t>Бүгінгі</a:t>
            </a:r>
            <a:r>
              <a:rPr kumimoji="0" lang="kk-KZ" sz="3200" b="0" i="0" u="none" strike="noStrike" kern="1200" cap="none" spc="0" normalizeH="0" noProof="0" dirty="0">
                <a:ln>
                  <a:noFill/>
                </a:ln>
                <a:solidFill>
                  <a:srgbClr val="4472C4"/>
                </a:solidFill>
                <a:effectLst/>
                <a:uLnTx/>
                <a:uFillTx/>
                <a:latin typeface="Times New Roman" panose="02020603050405020304" pitchFamily="18" charset="0"/>
                <a:ea typeface="+mn-ea"/>
                <a:cs typeface="Times New Roman" panose="02020603050405020304" pitchFamily="18" charset="0"/>
              </a:rPr>
              <a:t> сабақта:</a:t>
            </a:r>
            <a:endParaRPr kumimoji="0" lang="kk-KZ" sz="3200" b="0" i="0" u="none" strike="noStrike" kern="1200" cap="none" spc="0" normalizeH="0" baseline="0" noProof="0" dirty="0">
              <a:ln>
                <a:noFill/>
              </a:ln>
              <a:solidFill>
                <a:srgbClr val="4472C4"/>
              </a:solidFill>
              <a:effectLst/>
              <a:uLnTx/>
              <a:uFillTx/>
              <a:latin typeface="Times New Roman" panose="02020603050405020304" pitchFamily="18" charset="0"/>
              <a:ea typeface="+mn-ea"/>
              <a:cs typeface="Times New Roman" panose="02020603050405020304" pitchFamily="18" charset="0"/>
            </a:endParaRPr>
          </a:p>
        </p:txBody>
      </p:sp>
      <p:sp>
        <p:nvSpPr>
          <p:cNvPr id="16" name="Прямоугольник: скругленные углы 15">
            <a:extLst>
              <a:ext uri="{FF2B5EF4-FFF2-40B4-BE49-F238E27FC236}">
                <a16:creationId xmlns:a16="http://schemas.microsoft.com/office/drawing/2014/main" id="{2E9A641D-8E90-49BE-A083-4C973C121697}"/>
              </a:ext>
            </a:extLst>
          </p:cNvPr>
          <p:cNvSpPr/>
          <p:nvPr/>
        </p:nvSpPr>
        <p:spPr>
          <a:xfrm>
            <a:off x="2488208" y="4238564"/>
            <a:ext cx="8429174" cy="1885540"/>
          </a:xfrm>
          <a:prstGeom prst="roundRect">
            <a:avLst/>
          </a:prstGeom>
          <a:solidFill>
            <a:sysClr val="window" lastClr="FFFFFF"/>
          </a:solidFill>
          <a:ln w="15875" cap="flat" cmpd="sng" algn="ctr">
            <a:solidFill>
              <a:srgbClr val="F14124">
                <a:shade val="75000"/>
                <a:satMod val="125000"/>
                <a:lumMod val="75000"/>
              </a:srgbClr>
            </a:solidFill>
            <a:prstDash val="solid"/>
          </a:ln>
          <a:effectLst/>
        </p:spPr>
        <p:txBody>
          <a:bodyPr rtlCol="0" anchor="ctr"/>
          <a:lstStyle/>
          <a:p>
            <a:pPr marL="342900" lvl="0" indent="-342900">
              <a:buFont typeface="Symbol" panose="05050102010706020507" pitchFamily="18" charset="2"/>
              <a:buChar char=""/>
            </a:pPr>
            <a:r>
              <a:rPr lang="kk-KZ" dirty="0">
                <a:latin typeface="Arial" panose="020B0604020202020204" pitchFamily="34" charset="0"/>
                <a:ea typeface="Times New Roman" panose="02020603050405020304" pitchFamily="18" charset="0"/>
              </a:rPr>
              <a:t>Шығармадағы көтерілген мәселені анықтайсыз;</a:t>
            </a:r>
          </a:p>
          <a:p>
            <a:pPr marL="342900" lvl="0" indent="-342900">
              <a:buFont typeface="Symbol" panose="05050102010706020507" pitchFamily="18" charset="2"/>
              <a:buChar char=""/>
            </a:pPr>
            <a:r>
              <a:rPr lang="kk-KZ" sz="1800" dirty="0">
                <a:effectLst/>
                <a:latin typeface="Arial" panose="020B0604020202020204" pitchFamily="34" charset="0"/>
                <a:ea typeface="Times New Roman" panose="02020603050405020304" pitchFamily="18" charset="0"/>
              </a:rPr>
              <a:t>Көтерілген мәселеге өзіндік көзқарасыңызды білдіресіз;</a:t>
            </a:r>
          </a:p>
          <a:p>
            <a:pPr marL="342900" lvl="0" indent="-342900">
              <a:buFont typeface="Symbol" panose="05050102010706020507" pitchFamily="18" charset="2"/>
              <a:buChar char=""/>
            </a:pPr>
            <a:r>
              <a:rPr lang="kk-KZ" dirty="0">
                <a:latin typeface="Arial" panose="020B0604020202020204" pitchFamily="34" charset="0"/>
                <a:ea typeface="Times New Roman" panose="02020603050405020304" pitchFamily="18" charset="0"/>
              </a:rPr>
              <a:t>Шығармашылық жұмыс орындайсыз.</a:t>
            </a:r>
            <a:endParaRPr lang="kk-KZ" sz="1800" dirty="0">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2039355755"/>
      </p:ext>
    </p:extLst>
  </p:cSld>
  <p:clrMapOvr>
    <a:masterClrMapping/>
  </p:clrMapOvr>
  <mc:AlternateContent xmlns:mc="http://schemas.openxmlformats.org/markup-compatibility/2006" xmlns:p14="http://schemas.microsoft.com/office/powerpoint/2010/main">
    <mc:Choice Requires="p14">
      <p:transition spd="slow" p14:dur="2000" advTm="26172"/>
    </mc:Choice>
    <mc:Fallback xmlns="">
      <p:transition spd="slow" advTm="26172"/>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0181457-590F-44DD-83E3-BCA8DBF08DB2}"/>
              </a:ext>
            </a:extLst>
          </p:cNvPr>
          <p:cNvSpPr>
            <a:spLocks noGrp="1"/>
          </p:cNvSpPr>
          <p:nvPr>
            <p:ph type="title"/>
          </p:nvPr>
        </p:nvSpPr>
        <p:spPr/>
        <p:txBody>
          <a:bodyPr/>
          <a:lstStyle/>
          <a:p>
            <a:endParaRPr lang="kk-KZ"/>
          </a:p>
        </p:txBody>
      </p:sp>
      <p:pic>
        <p:nvPicPr>
          <p:cNvPr id="4" name="Объект 3">
            <a:extLst>
              <a:ext uri="{FF2B5EF4-FFF2-40B4-BE49-F238E27FC236}">
                <a16:creationId xmlns:a16="http://schemas.microsoft.com/office/drawing/2014/main" id="{E268F3D9-6BF6-4C81-B0A9-C1F65DB7109A}"/>
              </a:ext>
            </a:extLst>
          </p:cNvPr>
          <p:cNvPicPr>
            <a:picLocks noGrp="1" noChangeAspect="1"/>
          </p:cNvPicPr>
          <p:nvPr>
            <p:ph idx="1"/>
          </p:nvPr>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0162567E-BC52-46C4-9439-D33931CE0379}"/>
              </a:ext>
            </a:extLst>
          </p:cNvPr>
          <p:cNvSpPr txBox="1"/>
          <p:nvPr/>
        </p:nvSpPr>
        <p:spPr>
          <a:xfrm>
            <a:off x="2387600" y="504686"/>
            <a:ext cx="6197600"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kk-KZ" sz="2800" b="1" i="0" u="none" strike="noStrike" kern="1200" cap="none" spc="0" normalizeH="0" baseline="0" noProof="0" dirty="0">
                <a:ln>
                  <a:noFill/>
                </a:ln>
                <a:solidFill>
                  <a:prstClr val="black"/>
                </a:solidFill>
                <a:effectLst/>
                <a:uLnTx/>
                <a:uFillTx/>
                <a:latin typeface="Times New Roman"/>
                <a:ea typeface="Calibri"/>
                <a:cs typeface="+mn-cs"/>
              </a:rPr>
              <a:t>Бағалау критерийлері: </a:t>
            </a:r>
            <a:endParaRPr kumimoji="0" lang="ru-RU" sz="2800" b="0" i="0" u="none" strike="noStrike" kern="1200" cap="none" spc="0" normalizeH="0" baseline="0" noProof="0" dirty="0">
              <a:ln>
                <a:noFill/>
              </a:ln>
              <a:solidFill>
                <a:prstClr val="black"/>
              </a:solidFill>
              <a:effectLst/>
              <a:uLnTx/>
              <a:uFillTx/>
              <a:latin typeface="Trebuchet MS"/>
              <a:ea typeface="+mn-ea"/>
              <a:cs typeface="+mn-cs"/>
            </a:endParaRPr>
          </a:p>
        </p:txBody>
      </p:sp>
      <p:sp>
        <p:nvSpPr>
          <p:cNvPr id="7" name="Скругленный прямоугольник 11">
            <a:extLst>
              <a:ext uri="{FF2B5EF4-FFF2-40B4-BE49-F238E27FC236}">
                <a16:creationId xmlns:a16="http://schemas.microsoft.com/office/drawing/2014/main" id="{41EBD363-69E7-4427-97BD-F8F6E63DBED7}"/>
              </a:ext>
            </a:extLst>
          </p:cNvPr>
          <p:cNvSpPr/>
          <p:nvPr/>
        </p:nvSpPr>
        <p:spPr>
          <a:xfrm>
            <a:off x="1288472" y="1830249"/>
            <a:ext cx="10065327" cy="2055998"/>
          </a:xfrm>
          <a:prstGeom prst="roundRect">
            <a:avLst/>
          </a:prstGeom>
          <a:solidFill>
            <a:sysClr val="window" lastClr="FFFFFF"/>
          </a:solidFill>
          <a:ln w="15875" cap="flat" cmpd="sng" algn="ctr">
            <a:solidFill>
              <a:srgbClr val="F14124">
                <a:shade val="75000"/>
                <a:satMod val="125000"/>
                <a:lumMod val="75000"/>
              </a:srgbClr>
            </a:solidFill>
            <a:prstDash val="solid"/>
          </a:ln>
          <a:effectLst/>
        </p:spPr>
        <p:txBody>
          <a:bodyPr rtlCol="0" anchor="ctr"/>
          <a:lstStyle/>
          <a:p>
            <a:pPr marL="342900" lvl="0" indent="-342900">
              <a:buFont typeface="Wingdings" panose="05000000000000000000" pitchFamily="2" charset="2"/>
              <a:buChar char="v"/>
            </a:pPr>
            <a:r>
              <a:rPr lang="kk-KZ" sz="2400" dirty="0">
                <a:latin typeface="Times New Roman" panose="02020603050405020304" pitchFamily="18" charset="0"/>
                <a:cs typeface="Times New Roman" panose="02020603050405020304" pitchFamily="18" charset="0"/>
              </a:rPr>
              <a:t>Шығармадағы көтерілген мәселені анықтайды;</a:t>
            </a:r>
          </a:p>
          <a:p>
            <a:pPr marL="342900" lvl="0" indent="-342900">
              <a:buFont typeface="Wingdings" panose="05000000000000000000" pitchFamily="2" charset="2"/>
              <a:buChar char="v"/>
            </a:pPr>
            <a:r>
              <a:rPr kumimoji="0" lang="kk-KZ" sz="240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Көтерілген мәселеге өзіндік пікір білдіреді;</a:t>
            </a:r>
          </a:p>
          <a:p>
            <a:pPr marL="342900" lvl="0" indent="-342900">
              <a:buFont typeface="Wingdings" panose="05000000000000000000" pitchFamily="2" charset="2"/>
              <a:buChar char="v"/>
            </a:pPr>
            <a:r>
              <a:rPr lang="kk-KZ" sz="2400" kern="0" dirty="0">
                <a:latin typeface="Times New Roman" panose="02020603050405020304" pitchFamily="18" charset="0"/>
                <a:cs typeface="Times New Roman" panose="02020603050405020304" pitchFamily="18" charset="0"/>
              </a:rPr>
              <a:t>Шығармашылық жұмыс орындайды.</a:t>
            </a:r>
            <a:endParaRPr kumimoji="0" lang="ru-RU" sz="320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82074210"/>
      </p:ext>
    </p:extLst>
  </p:cSld>
  <p:clrMapOvr>
    <a:masterClrMapping/>
  </p:clrMapOvr>
  <mc:AlternateContent xmlns:mc="http://schemas.openxmlformats.org/markup-compatibility/2006" xmlns:p14="http://schemas.microsoft.com/office/powerpoint/2010/main">
    <mc:Choice Requires="p14">
      <p:transition spd="slow" p14:dur="2000" advTm="19427"/>
    </mc:Choice>
    <mc:Fallback xmlns="">
      <p:transition spd="slow" advTm="19427"/>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p:txBody>
          <a:bodyPr/>
          <a:lstStyle/>
          <a:p>
            <a:endParaRPr lang="ru-RU"/>
          </a:p>
        </p:txBody>
      </p:sp>
      <p:pic>
        <p:nvPicPr>
          <p:cNvPr id="4" name="Объект 3">
            <a:extLst>
              <a:ext uri="{FF2B5EF4-FFF2-40B4-BE49-F238E27FC236}">
                <a16:creationId xmlns:a16="http://schemas.microsoft.com/office/drawing/2014/main" id="{FD3C2D27-728E-4B3B-BBB7-686998F68C71}"/>
              </a:ext>
            </a:extLst>
          </p:cNvPr>
          <p:cNvPicPr>
            <a:picLocks noGrp="1" noChangeAspect="1"/>
          </p:cNvPicPr>
          <p:nvPr>
            <p:ph idx="4294967295"/>
          </p:nvPr>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01523B92-8E2E-474E-956C-61B1AD7E9D81}"/>
              </a:ext>
            </a:extLst>
          </p:cNvPr>
          <p:cNvSpPr txBox="1"/>
          <p:nvPr/>
        </p:nvSpPr>
        <p:spPr>
          <a:xfrm>
            <a:off x="563880" y="1404582"/>
            <a:ext cx="8801793" cy="461665"/>
          </a:xfrm>
          <a:prstGeom prst="rect">
            <a:avLst/>
          </a:prstGeom>
          <a:noFill/>
        </p:spPr>
        <p:txBody>
          <a:bodyPr wrap="square">
            <a:spAutoFit/>
          </a:bodyPr>
          <a:lstStyle/>
          <a:p>
            <a:pPr algn="just"/>
            <a:r>
              <a:rPr lang="kk-KZ" sz="24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kk-KZ"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Прямоугольник 7"/>
          <p:cNvSpPr/>
          <p:nvPr/>
        </p:nvSpPr>
        <p:spPr>
          <a:xfrm>
            <a:off x="910244" y="365125"/>
            <a:ext cx="9019309" cy="4596130"/>
          </a:xfrm>
          <a:prstGeom prst="rect">
            <a:avLst/>
          </a:prstGeom>
        </p:spPr>
        <p:txBody>
          <a:bodyPr wrap="square">
            <a:spAutoFit/>
          </a:bodyPr>
          <a:lstStyle/>
          <a:p>
            <a:pPr>
              <a:lnSpc>
                <a:spcPct val="115000"/>
              </a:lnSpc>
              <a:spcAft>
                <a:spcPts val="1000"/>
              </a:spcAft>
            </a:pPr>
            <a:r>
              <a:rPr lang="kk-KZ" sz="2000" dirty="0">
                <a:latin typeface="Times New Roman" panose="02020603050405020304" pitchFamily="18" charset="0"/>
                <a:ea typeface="Calibri" panose="020F0502020204030204" pitchFamily="34" charset="0"/>
                <a:cs typeface="Times New Roman" panose="02020603050405020304" pitchFamily="18" charset="0"/>
              </a:rPr>
              <a:t>         </a:t>
            </a:r>
            <a:r>
              <a:rPr lang="kk-KZ" sz="2400" b="1" i="1" dirty="0">
                <a:latin typeface="Times New Roman" panose="02020603050405020304" pitchFamily="18" charset="0"/>
                <a:ea typeface="Calibri" panose="020F0502020204030204" pitchFamily="34" charset="0"/>
                <a:cs typeface="Times New Roman" panose="02020603050405020304" pitchFamily="18" charset="0"/>
              </a:rPr>
              <a:t>Қадыр Мырза Әлі </a:t>
            </a:r>
            <a:r>
              <a:rPr lang="kk-KZ" sz="2400" dirty="0">
                <a:latin typeface="Times New Roman" panose="02020603050405020304" pitchFamily="18" charset="0"/>
                <a:ea typeface="Calibri" panose="020F0502020204030204" pitchFamily="34" charset="0"/>
                <a:cs typeface="Times New Roman" panose="02020603050405020304" pitchFamily="18" charset="0"/>
              </a:rPr>
              <a:t>– ұлт ақыны. Қазақ деген тегі мықты, тарихы бай, тағдыры күрделі, түйсігі мың қатпар, қалтарысты, астарлы, тысты, алапат тілді, қабілетті қаһарман, қайсар халықтың тұңғиығына бойлап, кеңдігіне кепіл боп, бітімімен біте қайнасып, ұлылығын, рухын, ар-ұятын, үмітін барынша әспеттей отырып, кемшінің мінін, қайғысын, сорын азаматтық тұрғыда қазып айта алған, сыншыл да ойшыл ақын.</a:t>
            </a:r>
            <a:endParaRPr lang="ru-RU" sz="20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kk-KZ" sz="2400" b="1" dirty="0">
                <a:latin typeface="Times New Roman" panose="02020603050405020304" pitchFamily="18" charset="0"/>
                <a:ea typeface="Calibri" panose="020F0502020204030204" pitchFamily="34" charset="0"/>
                <a:cs typeface="Times New Roman" panose="02020603050405020304" pitchFamily="18" charset="0"/>
              </a:rPr>
              <a:t>                                                                                </a:t>
            </a:r>
          </a:p>
          <a:p>
            <a:pPr algn="r">
              <a:lnSpc>
                <a:spcPct val="115000"/>
              </a:lnSpc>
              <a:spcAft>
                <a:spcPts val="1000"/>
              </a:spcAft>
            </a:pPr>
            <a:r>
              <a:rPr lang="kk-KZ"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a:latin typeface="Times New Roman" panose="02020603050405020304" pitchFamily="18" charset="0"/>
                <a:ea typeface="Calibri" panose="020F0502020204030204" pitchFamily="34" charset="0"/>
                <a:cs typeface="Times New Roman" panose="02020603050405020304" pitchFamily="18" charset="0"/>
              </a:rPr>
              <a:t>K</a:t>
            </a:r>
            <a:r>
              <a:rPr lang="kk-KZ" sz="2400" b="1" dirty="0">
                <a:latin typeface="Times New Roman" panose="02020603050405020304" pitchFamily="18" charset="0"/>
                <a:ea typeface="Calibri" panose="020F0502020204030204" pitchFamily="34" charset="0"/>
                <a:cs typeface="Times New Roman" panose="02020603050405020304" pitchFamily="18" charset="0"/>
              </a:rPr>
              <a:t>үләш Ахметова</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36391794"/>
      </p:ext>
    </p:extLst>
  </p:cSld>
  <p:clrMapOvr>
    <a:masterClrMapping/>
  </p:clrMapOvr>
  <mc:AlternateContent xmlns:mc="http://schemas.openxmlformats.org/markup-compatibility/2006" xmlns:p14="http://schemas.microsoft.com/office/powerpoint/2010/main">
    <mc:Choice Requires="p14">
      <p:transition spd="slow" p14:dur="2000" advTm="33565"/>
    </mc:Choice>
    <mc:Fallback xmlns="">
      <p:transition spd="slow" advTm="33565"/>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1057" y="0"/>
            <a:ext cx="12193057" cy="6858594"/>
          </a:xfrm>
          <a:prstGeom prst="rect">
            <a:avLst/>
          </a:prstGeom>
        </p:spPr>
      </p:pic>
      <p:sp>
        <p:nvSpPr>
          <p:cNvPr id="2" name="Заголовок 1"/>
          <p:cNvSpPr>
            <a:spLocks noGrp="1"/>
          </p:cNvSpPr>
          <p:nvPr>
            <p:ph type="title"/>
          </p:nvPr>
        </p:nvSpPr>
        <p:spPr>
          <a:xfrm>
            <a:off x="1233055" y="2310532"/>
            <a:ext cx="10002981" cy="2133601"/>
          </a:xfrm>
        </p:spPr>
        <p:txBody>
          <a:bodyPr>
            <a:normAutofit/>
          </a:bodyPr>
          <a:lstStyle/>
          <a:p>
            <a:pPr lvl="0"/>
            <a:r>
              <a:rPr lang="kk-KZ" sz="3600" dirty="0">
                <a:latin typeface="Times New Roman" panose="02020603050405020304" pitchFamily="18" charset="0"/>
                <a:cs typeface="Times New Roman" panose="02020603050405020304" pitchFamily="18" charset="0"/>
              </a:rPr>
              <a:t>    </a:t>
            </a:r>
            <a:endParaRPr lang="ru-RU" dirty="0"/>
          </a:p>
        </p:txBody>
      </p:sp>
      <p:sp>
        <p:nvSpPr>
          <p:cNvPr id="4" name="Овал 3"/>
          <p:cNvSpPr/>
          <p:nvPr/>
        </p:nvSpPr>
        <p:spPr>
          <a:xfrm>
            <a:off x="221674" y="146048"/>
            <a:ext cx="4142508" cy="168275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kk-KZ" sz="2400" b="1" dirty="0">
                <a:latin typeface="Times New Roman" panose="02020603050405020304" pitchFamily="18" charset="0"/>
                <a:cs typeface="Times New Roman" panose="02020603050405020304" pitchFamily="18" charset="0"/>
              </a:rPr>
              <a:t>«Керуен сұрақтар» </a:t>
            </a:r>
            <a:endParaRPr lang="ru-RU" sz="3600" b="1" dirty="0">
              <a:latin typeface="Times New Roman" panose="02020603050405020304" pitchFamily="18" charset="0"/>
              <a:cs typeface="Times New Roman" panose="02020603050405020304" pitchFamily="18" charset="0"/>
            </a:endParaRPr>
          </a:p>
        </p:txBody>
      </p:sp>
      <p:pic>
        <p:nvPicPr>
          <p:cNvPr id="1026" name="Picture 2" descr="http://st.depositphotos.com/1654249/2526/i/450/depositphotos_25268915-stock-photo-3d-man-thinking-with-thought.jpg"/>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0113818" y="5017508"/>
            <a:ext cx="1591109" cy="1591109"/>
          </a:xfrm>
          <a:prstGeom prst="rect">
            <a:avLst/>
          </a:prstGeom>
          <a:noFill/>
          <a:extLst>
            <a:ext uri="{909E8E84-426E-40DD-AFC4-6F175D3DCCD1}">
              <a14:hiddenFill xmlns:a14="http://schemas.microsoft.com/office/drawing/2010/main">
                <a:solidFill>
                  <a:srgbClr val="FFFFFF"/>
                </a:solidFill>
              </a14:hiddenFill>
            </a:ext>
          </a:extLst>
        </p:spPr>
      </p:pic>
      <p:pic>
        <p:nvPicPr>
          <p:cNvPr id="8" name="Рисунок 7" descr="https://printonic.ru/uploads/images/2016/03/01/img_56d580945bc6e.jpg"/>
          <p:cNvPicPr/>
          <p:nvPr/>
        </p:nvPicPr>
        <p:blipFill>
          <a:blip r:embed="rId4" cstate="print"/>
          <a:srcRect/>
          <a:stretch>
            <a:fillRect/>
          </a:stretch>
        </p:blipFill>
        <p:spPr bwMode="auto">
          <a:xfrm>
            <a:off x="4821381" y="573375"/>
            <a:ext cx="1723881" cy="1163782"/>
          </a:xfrm>
          <a:prstGeom prst="rect">
            <a:avLst/>
          </a:prstGeom>
          <a:noFill/>
          <a:ln w="9525">
            <a:noFill/>
            <a:miter lim="800000"/>
            <a:headEnd/>
            <a:tailEnd/>
          </a:ln>
        </p:spPr>
      </p:pic>
      <p:pic>
        <p:nvPicPr>
          <p:cNvPr id="9" name="Рисунок 8" descr="https://printonic.ru/uploads/images/2016/03/01/img_56d580945bc6e.jpg"/>
          <p:cNvPicPr/>
          <p:nvPr/>
        </p:nvPicPr>
        <p:blipFill>
          <a:blip r:embed="rId4" cstate="print"/>
          <a:srcRect/>
          <a:stretch>
            <a:fillRect/>
          </a:stretch>
        </p:blipFill>
        <p:spPr bwMode="auto">
          <a:xfrm>
            <a:off x="8431500" y="534063"/>
            <a:ext cx="1682318" cy="1203093"/>
          </a:xfrm>
          <a:prstGeom prst="rect">
            <a:avLst/>
          </a:prstGeom>
          <a:noFill/>
          <a:ln w="9525">
            <a:noFill/>
            <a:miter lim="800000"/>
            <a:headEnd/>
            <a:tailEnd/>
          </a:ln>
        </p:spPr>
      </p:pic>
      <p:pic>
        <p:nvPicPr>
          <p:cNvPr id="10" name="Рисунок 9" descr="https://printonic.ru/uploads/images/2016/03/01/img_56d580945bc6e.jpg"/>
          <p:cNvPicPr/>
          <p:nvPr/>
        </p:nvPicPr>
        <p:blipFill>
          <a:blip r:embed="rId4" cstate="print"/>
          <a:srcRect/>
          <a:stretch>
            <a:fillRect/>
          </a:stretch>
        </p:blipFill>
        <p:spPr bwMode="auto">
          <a:xfrm>
            <a:off x="6705598" y="611503"/>
            <a:ext cx="1565566" cy="1125653"/>
          </a:xfrm>
          <a:prstGeom prst="rect">
            <a:avLst/>
          </a:prstGeom>
          <a:noFill/>
          <a:ln w="9525">
            <a:noFill/>
            <a:miter lim="800000"/>
            <a:headEnd/>
            <a:tailEnd/>
          </a:ln>
        </p:spPr>
      </p:pic>
      <p:sp>
        <p:nvSpPr>
          <p:cNvPr id="7" name="Прямоугольник 6"/>
          <p:cNvSpPr/>
          <p:nvPr/>
        </p:nvSpPr>
        <p:spPr>
          <a:xfrm>
            <a:off x="1537855" y="2905011"/>
            <a:ext cx="8575963" cy="1366528"/>
          </a:xfrm>
          <a:prstGeom prst="rect">
            <a:avLst/>
          </a:prstGeom>
        </p:spPr>
        <p:txBody>
          <a:bodyPr wrap="square">
            <a:spAutoFit/>
          </a:bodyPr>
          <a:lstStyle/>
          <a:p>
            <a:pPr>
              <a:lnSpc>
                <a:spcPct val="115000"/>
              </a:lnSpc>
              <a:spcAft>
                <a:spcPts val="0"/>
              </a:spcAft>
            </a:pPr>
            <a:r>
              <a:rPr lang="kk-KZ" sz="2400" dirty="0">
                <a:latin typeface="Times New Roman" panose="02020603050405020304" pitchFamily="18" charset="0"/>
                <a:ea typeface="Calibri" panose="020F0502020204030204" pitchFamily="34" charset="0"/>
                <a:cs typeface="Times New Roman" panose="02020603050405020304" pitchFamily="18" charset="0"/>
              </a:rPr>
              <a:t>1. Қызыл кітап дегеніміз не? Ол қандай мақсатта жазылған?</a:t>
            </a:r>
            <a:endParaRPr lang="ru-RU" sz="20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kk-KZ" sz="2400" dirty="0">
                <a:latin typeface="Times New Roman" panose="02020603050405020304" pitchFamily="18" charset="0"/>
                <a:ea typeface="Calibri" panose="020F0502020204030204" pitchFamily="34" charset="0"/>
                <a:cs typeface="Times New Roman" panose="02020603050405020304" pitchFamily="18" charset="0"/>
              </a:rPr>
              <a:t>2. Поэма неліктен  «Қызыл кітап» аталған?</a:t>
            </a:r>
            <a:endParaRPr lang="ru-RU" sz="20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kk-KZ" sz="2400" dirty="0">
                <a:latin typeface="Times New Roman" panose="02020603050405020304" pitchFamily="18" charset="0"/>
                <a:ea typeface="Calibri" panose="020F0502020204030204" pitchFamily="34" charset="0"/>
                <a:cs typeface="Times New Roman" panose="02020603050405020304" pitchFamily="18" charset="0"/>
              </a:rPr>
              <a:t>3. Жануарлар неліктен жойылады?</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69958976"/>
      </p:ext>
    </p:extLst>
  </p:cSld>
  <p:clrMapOvr>
    <a:masterClrMapping/>
  </p:clrMapOvr>
  <mc:AlternateContent xmlns:mc="http://schemas.openxmlformats.org/markup-compatibility/2006" xmlns:p14="http://schemas.microsoft.com/office/powerpoint/2010/main">
    <mc:Choice Requires="p14">
      <p:transition spd="slow" p14:dur="2000" advTm="44408"/>
    </mc:Choice>
    <mc:Fallback xmlns="">
      <p:transition spd="slow" advTm="44408"/>
    </mc:Fallback>
  </mc:AlternateContent>
  <p:extLst>
    <p:ext uri="{E180D4A7-C9FB-4DFB-919C-405C955672EB}">
      <p14:showEvtLst xmlns:p14="http://schemas.microsoft.com/office/powerpoint/2010/main">
        <p14:playEvt time="19250" objId="5"/>
        <p14:stopEvt time="34520" objId="5"/>
      </p14:showEvtLst>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 name="Рисунок 2"/>
          <p:cNvPicPr>
            <a:picLocks noChangeAspect="1"/>
          </p:cNvPicPr>
          <p:nvPr/>
        </p:nvPicPr>
        <p:blipFill>
          <a:blip r:embed="rId2"/>
          <a:stretch>
            <a:fillRect/>
          </a:stretch>
        </p:blipFill>
        <p:spPr>
          <a:xfrm>
            <a:off x="0" y="0"/>
            <a:ext cx="12193057" cy="6858594"/>
          </a:xfrm>
          <a:prstGeom prst="rect">
            <a:avLst/>
          </a:prstGeom>
        </p:spPr>
      </p:pic>
      <p:sp>
        <p:nvSpPr>
          <p:cNvPr id="4" name="Прямоугольник 3"/>
          <p:cNvSpPr/>
          <p:nvPr/>
        </p:nvSpPr>
        <p:spPr>
          <a:xfrm>
            <a:off x="193965" y="365125"/>
            <a:ext cx="11651672" cy="5743111"/>
          </a:xfrm>
          <a:prstGeom prst="rect">
            <a:avLst/>
          </a:prstGeom>
        </p:spPr>
        <p:txBody>
          <a:bodyPr wrap="square">
            <a:spAutoFit/>
          </a:bodyPr>
          <a:lstStyle/>
          <a:p>
            <a:pPr>
              <a:lnSpc>
                <a:spcPct val="115000"/>
              </a:lnSpc>
              <a:spcAft>
                <a:spcPts val="0"/>
              </a:spcAft>
            </a:pPr>
            <a:r>
              <a:rPr lang="kk-KZ" sz="2400" b="1" dirty="0">
                <a:latin typeface="Times New Roman" panose="02020603050405020304" pitchFamily="18" charset="0"/>
                <a:ea typeface="Calibri" panose="020F0502020204030204" pitchFamily="34" charset="0"/>
                <a:cs typeface="Times New Roman" panose="02020603050405020304" pitchFamily="18" charset="0"/>
              </a:rPr>
              <a:t>Ықтимал жауаптар:</a:t>
            </a:r>
          </a:p>
          <a:p>
            <a:pPr>
              <a:lnSpc>
                <a:spcPct val="115000"/>
              </a:lnSpc>
              <a:spcAft>
                <a:spcPts val="0"/>
              </a:spcAft>
            </a:pPr>
            <a:endParaRPr lang="kk-KZ"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r>
              <a:rPr lang="kk-KZ"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Қызыл кітап дегеніміз не? Ол қандай мақсатта жазылған?</a:t>
            </a:r>
            <a:endParaRPr lang="ru-RU"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spcAft>
                <a:spcPts val="0"/>
              </a:spcAft>
              <a:buFont typeface="+mj-lt"/>
              <a:buAutoNum type="arabicPeriod"/>
            </a:pPr>
            <a:r>
              <a:rPr lang="kk-KZ" sz="2400" dirty="0">
                <a:latin typeface="Times New Roman" panose="02020603050405020304" pitchFamily="18" charset="0"/>
                <a:ea typeface="Times New Roman" panose="02020603050405020304" pitchFamily="18" charset="0"/>
                <a:cs typeface="Times New Roman" panose="02020603050405020304" pitchFamily="18" charset="0"/>
              </a:rPr>
              <a:t>«Қызыл кітап» сирек кездесетін жануарлардың түрлерінің жоғалып кетуіне назар аударту мақсатында жазылған.</a:t>
            </a:r>
          </a:p>
          <a:p>
            <a:pPr lvl="0">
              <a:spcAft>
                <a:spcPts val="0"/>
              </a:spcAft>
            </a:pPr>
            <a:endParaRPr lang="kk-KZ"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r>
              <a:rPr lang="kk-KZ"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Поэма неліктен  «Қызыл кітап» аталған?</a:t>
            </a:r>
            <a:endParaRPr lang="ru-RU"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lvl="0">
              <a:spcAft>
                <a:spcPts val="0"/>
              </a:spcAft>
            </a:pPr>
            <a:r>
              <a:rPr lang="kk-KZ" sz="2400" dirty="0">
                <a:latin typeface="Times New Roman" panose="02020603050405020304" pitchFamily="18" charset="0"/>
                <a:ea typeface="Times New Roman" panose="02020603050405020304" pitchFamily="18" charset="0"/>
                <a:cs typeface="Times New Roman" panose="02020603050405020304" pitchFamily="18" charset="0"/>
              </a:rPr>
              <a:t>2. Себебі, бұл түс тоқта, жойма деген мағынаны білдіреді. Бұл түс – қауіп-қатер таңбасы.</a:t>
            </a:r>
          </a:p>
          <a:p>
            <a:endParaRPr lang="kk-KZ"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r>
              <a:rPr lang="kk-KZ"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Жануарлар неліктен жойылады?</a:t>
            </a:r>
            <a:endParaRPr lang="ru-RU"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lvl="0">
              <a:spcAft>
                <a:spcPts val="0"/>
              </a:spcAft>
            </a:pPr>
            <a:endParaRPr lang="ru-RU" sz="2000" dirty="0">
              <a:latin typeface="Times New Roman" panose="02020603050405020304" pitchFamily="18" charset="0"/>
              <a:ea typeface="Times New Roman" panose="02020603050405020304" pitchFamily="18" charset="0"/>
              <a:cs typeface="Times New Roman" panose="02020603050405020304" pitchFamily="18" charset="0"/>
            </a:endParaRPr>
          </a:p>
          <a:p>
            <a:pPr lvl="0">
              <a:spcAft>
                <a:spcPts val="0"/>
              </a:spcAft>
            </a:pPr>
            <a:r>
              <a:rPr lang="kk-KZ" sz="2400" dirty="0">
                <a:latin typeface="Times New Roman" panose="02020603050405020304" pitchFamily="18" charset="0"/>
                <a:ea typeface="Times New Roman" panose="02020603050405020304" pitchFamily="18" charset="0"/>
                <a:cs typeface="Times New Roman" panose="02020603050405020304" pitchFamily="18" charset="0"/>
              </a:rPr>
              <a:t>3. Біріншіден, оларды броконьерлер құртады. Екіншіден, ластанған қоршаған орта, ауыл шаруашылығы, қоқыс тасталған жерлердің көбеюі т.б. факторлар түрлердің дамуына кері әсерін тигізеді.</a:t>
            </a:r>
            <a:endParaRPr lang="ru-RU" sz="20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575295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1057" y="0"/>
            <a:ext cx="12193057" cy="6858594"/>
          </a:xfrm>
          <a:prstGeom prst="rect">
            <a:avLst/>
          </a:prstGeom>
        </p:spPr>
      </p:pic>
      <p:sp>
        <p:nvSpPr>
          <p:cNvPr id="2" name="Заголовок 1"/>
          <p:cNvSpPr>
            <a:spLocks noGrp="1"/>
          </p:cNvSpPr>
          <p:nvPr>
            <p:ph type="title"/>
          </p:nvPr>
        </p:nvSpPr>
        <p:spPr>
          <a:xfrm>
            <a:off x="332509" y="365125"/>
            <a:ext cx="11734799" cy="6063384"/>
          </a:xfrm>
        </p:spPr>
        <p:style>
          <a:lnRef idx="2">
            <a:schemeClr val="dk1"/>
          </a:lnRef>
          <a:fillRef idx="1">
            <a:schemeClr val="lt1"/>
          </a:fillRef>
          <a:effectRef idx="0">
            <a:schemeClr val="dk1"/>
          </a:effectRef>
          <a:fontRef idx="minor">
            <a:schemeClr val="dk1"/>
          </a:fontRef>
        </p:style>
        <p:txBody>
          <a:bodyPr numCol="3">
            <a:noAutofit/>
          </a:bodyPr>
          <a:lstStyle/>
          <a:p>
            <a:r>
              <a:rPr lang="kk-KZ" sz="1800" dirty="0">
                <a:latin typeface="Times New Roman" panose="02020603050405020304" pitchFamily="18" charset="0"/>
                <a:cs typeface="Times New Roman" panose="02020603050405020304" pitchFamily="18" charset="0"/>
              </a:rPr>
              <a:t>          </a:t>
            </a:r>
            <a:r>
              <a:rPr lang="kk-KZ" sz="1800" dirty="0">
                <a:solidFill>
                  <a:srgbClr val="FF0000"/>
                </a:solidFill>
                <a:latin typeface="Times New Roman" panose="02020603050405020304" pitchFamily="18" charset="0"/>
                <a:cs typeface="Times New Roman" panose="02020603050405020304" pitchFamily="18" charset="0"/>
              </a:rPr>
              <a:t>Х</a:t>
            </a:r>
            <a:br>
              <a:rPr lang="kk-KZ" sz="1800" dirty="0">
                <a:latin typeface="Times New Roman" panose="02020603050405020304" pitchFamily="18" charset="0"/>
                <a:cs typeface="Times New Roman" panose="02020603050405020304" pitchFamily="18" charset="0"/>
              </a:rPr>
            </a:br>
            <a:r>
              <a:rPr lang="kk-KZ" sz="1800" dirty="0">
                <a:latin typeface="Times New Roman" panose="02020603050405020304" pitchFamily="18" charset="0"/>
                <a:cs typeface="Times New Roman" panose="02020603050405020304" pitchFamily="18" charset="0"/>
              </a:rPr>
              <a:t>Одан көріп,</a:t>
            </a:r>
            <a:br>
              <a:rPr lang="kk-KZ" sz="1800" dirty="0">
                <a:latin typeface="Times New Roman" panose="02020603050405020304" pitchFamily="18" charset="0"/>
                <a:cs typeface="Times New Roman" panose="02020603050405020304" pitchFamily="18" charset="0"/>
              </a:rPr>
            </a:br>
            <a:r>
              <a:rPr lang="kk-KZ" sz="1800" dirty="0">
                <a:latin typeface="Times New Roman" panose="02020603050405020304" pitchFamily="18" charset="0"/>
                <a:cs typeface="Times New Roman" panose="02020603050405020304" pitchFamily="18" charset="0"/>
              </a:rPr>
              <a:t>Ақыры бұдан көріп,</a:t>
            </a:r>
            <a:br>
              <a:rPr lang="kk-KZ" sz="1800" dirty="0">
                <a:latin typeface="Times New Roman" panose="02020603050405020304" pitchFamily="18" charset="0"/>
                <a:cs typeface="Times New Roman" panose="02020603050405020304" pitchFamily="18" charset="0"/>
              </a:rPr>
            </a:br>
            <a:r>
              <a:rPr lang="kk-KZ" sz="1800" dirty="0">
                <a:latin typeface="Times New Roman" panose="02020603050405020304" pitchFamily="18" charset="0"/>
                <a:cs typeface="Times New Roman" panose="02020603050405020304" pitchFamily="18" charset="0"/>
              </a:rPr>
              <a:t>Таласқаннан не таппақ құлан, керік?!</a:t>
            </a:r>
            <a:br>
              <a:rPr lang="kk-KZ" sz="1800" dirty="0">
                <a:latin typeface="Times New Roman" panose="02020603050405020304" pitchFamily="18" charset="0"/>
                <a:cs typeface="Times New Roman" panose="02020603050405020304" pitchFamily="18" charset="0"/>
              </a:rPr>
            </a:br>
            <a:r>
              <a:rPr lang="kk-KZ" sz="1800" dirty="0">
                <a:latin typeface="Times New Roman" panose="02020603050405020304" pitchFamily="18" charset="0"/>
                <a:cs typeface="Times New Roman" panose="02020603050405020304" pitchFamily="18" charset="0"/>
              </a:rPr>
              <a:t>Жоғалтқанды жоқтаған жөн болғанмен,</a:t>
            </a:r>
            <a:br>
              <a:rPr lang="kk-KZ" sz="1800" dirty="0">
                <a:latin typeface="Times New Roman" panose="02020603050405020304" pitchFamily="18" charset="0"/>
                <a:cs typeface="Times New Roman" panose="02020603050405020304" pitchFamily="18" charset="0"/>
              </a:rPr>
            </a:br>
            <a:r>
              <a:rPr lang="kk-KZ" sz="1800" dirty="0">
                <a:latin typeface="Times New Roman" panose="02020603050405020304" pitchFamily="18" charset="0"/>
                <a:cs typeface="Times New Roman" panose="02020603050405020304" pitchFamily="18" charset="0"/>
              </a:rPr>
              <a:t>Жоғалтпаған жақсырақ одан гөрі!</a:t>
            </a:r>
            <a:br>
              <a:rPr lang="kk-KZ" sz="1800" dirty="0">
                <a:latin typeface="Times New Roman" panose="02020603050405020304" pitchFamily="18" charset="0"/>
                <a:cs typeface="Times New Roman" panose="02020603050405020304" pitchFamily="18" charset="0"/>
              </a:rPr>
            </a:br>
            <a:r>
              <a:rPr lang="kk-KZ" sz="1800" dirty="0">
                <a:latin typeface="Times New Roman" panose="02020603050405020304" pitchFamily="18" charset="0"/>
                <a:cs typeface="Times New Roman" panose="02020603050405020304" pitchFamily="18" charset="0"/>
              </a:rPr>
              <a:t>Әттең, бірақ!</a:t>
            </a:r>
            <a:br>
              <a:rPr lang="kk-KZ" sz="1800" dirty="0">
                <a:latin typeface="Times New Roman" panose="02020603050405020304" pitchFamily="18" charset="0"/>
                <a:cs typeface="Times New Roman" panose="02020603050405020304" pitchFamily="18" charset="0"/>
              </a:rPr>
            </a:br>
            <a:r>
              <a:rPr lang="kk-KZ" sz="1800" dirty="0">
                <a:latin typeface="Times New Roman" panose="02020603050405020304" pitchFamily="18" charset="0"/>
                <a:cs typeface="Times New Roman" panose="02020603050405020304" pitchFamily="18" charset="0"/>
              </a:rPr>
              <a:t>Аспанның бұлты биік</a:t>
            </a:r>
            <a:br>
              <a:rPr lang="kk-KZ" sz="1800" dirty="0">
                <a:latin typeface="Times New Roman" panose="02020603050405020304" pitchFamily="18" charset="0"/>
                <a:cs typeface="Times New Roman" panose="02020603050405020304" pitchFamily="18" charset="0"/>
              </a:rPr>
            </a:br>
            <a:r>
              <a:rPr lang="kk-KZ" sz="1800" dirty="0">
                <a:latin typeface="Times New Roman" panose="02020603050405020304" pitchFamily="18" charset="0"/>
                <a:cs typeface="Times New Roman" panose="02020603050405020304" pitchFamily="18" charset="0"/>
              </a:rPr>
              <a:t>Жаңбыр емес,</a:t>
            </a:r>
            <a:br>
              <a:rPr lang="kk-KZ" sz="1800" dirty="0">
                <a:latin typeface="Times New Roman" panose="02020603050405020304" pitchFamily="18" charset="0"/>
                <a:cs typeface="Times New Roman" panose="02020603050405020304" pitchFamily="18" charset="0"/>
              </a:rPr>
            </a:br>
            <a:r>
              <a:rPr lang="kk-KZ" sz="1800" dirty="0">
                <a:latin typeface="Times New Roman" panose="02020603050405020304" pitchFamily="18" charset="0"/>
                <a:cs typeface="Times New Roman" panose="02020603050405020304" pitchFamily="18" charset="0"/>
              </a:rPr>
              <a:t>Өтеді сілті құйып,</a:t>
            </a:r>
            <a:br>
              <a:rPr lang="kk-KZ" sz="1800" dirty="0">
                <a:latin typeface="Times New Roman" panose="02020603050405020304" pitchFamily="18" charset="0"/>
                <a:cs typeface="Times New Roman" panose="02020603050405020304" pitchFamily="18" charset="0"/>
              </a:rPr>
            </a:br>
            <a:r>
              <a:rPr lang="kk-KZ" sz="1800" dirty="0">
                <a:latin typeface="Times New Roman" panose="02020603050405020304" pitchFamily="18" charset="0"/>
                <a:cs typeface="Times New Roman" panose="02020603050405020304" pitchFamily="18" charset="0"/>
              </a:rPr>
              <a:t>Жоқ боп кетті</a:t>
            </a:r>
            <a:br>
              <a:rPr lang="kk-KZ" sz="1800" dirty="0">
                <a:latin typeface="Times New Roman" panose="02020603050405020304" pitchFamily="18" charset="0"/>
                <a:cs typeface="Times New Roman" panose="02020603050405020304" pitchFamily="18" charset="0"/>
              </a:rPr>
            </a:br>
            <a:r>
              <a:rPr lang="kk-KZ" sz="1800" dirty="0">
                <a:latin typeface="Times New Roman" panose="02020603050405020304" pitchFamily="18" charset="0"/>
                <a:cs typeface="Times New Roman" panose="02020603050405020304" pitchFamily="18" charset="0"/>
              </a:rPr>
              <a:t>Әдемі теке мүйіз,</a:t>
            </a:r>
            <a:br>
              <a:rPr lang="kk-KZ" sz="1800" dirty="0">
                <a:latin typeface="Times New Roman" panose="02020603050405020304" pitchFamily="18" charset="0"/>
                <a:cs typeface="Times New Roman" panose="02020603050405020304" pitchFamily="18" charset="0"/>
              </a:rPr>
            </a:br>
            <a:r>
              <a:rPr lang="kk-KZ" sz="1800" dirty="0">
                <a:latin typeface="Times New Roman" panose="02020603050405020304" pitchFamily="18" charset="0"/>
                <a:cs typeface="Times New Roman" panose="02020603050405020304" pitchFamily="18" charset="0"/>
              </a:rPr>
              <a:t>Айғыр жалды көгілдір жылқы киік!</a:t>
            </a:r>
            <a:br>
              <a:rPr lang="kk-KZ" sz="1800" dirty="0">
                <a:latin typeface="Times New Roman" panose="02020603050405020304" pitchFamily="18" charset="0"/>
                <a:cs typeface="Times New Roman" panose="02020603050405020304" pitchFamily="18" charset="0"/>
              </a:rPr>
            </a:br>
            <a:r>
              <a:rPr lang="kk-KZ" sz="1800" dirty="0">
                <a:latin typeface="Times New Roman" panose="02020603050405020304" pitchFamily="18" charset="0"/>
                <a:cs typeface="Times New Roman" panose="02020603050405020304" pitchFamily="18" charset="0"/>
              </a:rPr>
              <a:t>Қара жерді жылатып,</a:t>
            </a:r>
            <a:br>
              <a:rPr lang="kk-KZ" sz="1800" dirty="0">
                <a:latin typeface="Times New Roman" panose="02020603050405020304" pitchFamily="18" charset="0"/>
                <a:cs typeface="Times New Roman" panose="02020603050405020304" pitchFamily="18" charset="0"/>
              </a:rPr>
            </a:br>
            <a:r>
              <a:rPr lang="kk-KZ" sz="1800" dirty="0">
                <a:latin typeface="Times New Roman" panose="02020603050405020304" pitchFamily="18" charset="0"/>
                <a:cs typeface="Times New Roman" panose="02020603050405020304" pitchFamily="18" charset="0"/>
              </a:rPr>
              <a:t>Еңіретіп</a:t>
            </a:r>
            <a:br>
              <a:rPr lang="kk-KZ" sz="1800" dirty="0">
                <a:latin typeface="Times New Roman" panose="02020603050405020304" pitchFamily="18" charset="0"/>
                <a:cs typeface="Times New Roman" panose="02020603050405020304" pitchFamily="18" charset="0"/>
              </a:rPr>
            </a:br>
            <a:r>
              <a:rPr lang="kk-KZ" sz="1800" dirty="0">
                <a:latin typeface="Times New Roman" panose="02020603050405020304" pitchFamily="18" charset="0"/>
                <a:cs typeface="Times New Roman" panose="02020603050405020304" pitchFamily="18" charset="0"/>
              </a:rPr>
              <a:t>Кетті солай дронттың өмірі өтіп.</a:t>
            </a:r>
            <a:br>
              <a:rPr lang="kk-KZ" sz="1800" dirty="0">
                <a:latin typeface="Times New Roman" panose="02020603050405020304" pitchFamily="18" charset="0"/>
                <a:cs typeface="Times New Roman" panose="02020603050405020304" pitchFamily="18" charset="0"/>
              </a:rPr>
            </a:br>
            <a:r>
              <a:rPr lang="kk-KZ" sz="1800" dirty="0">
                <a:latin typeface="Times New Roman" panose="02020603050405020304" pitchFamily="18" charset="0"/>
                <a:cs typeface="Times New Roman" panose="02020603050405020304" pitchFamily="18" charset="0"/>
              </a:rPr>
              <a:t>Екі ғасыр бұрын біз</a:t>
            </a:r>
            <a:br>
              <a:rPr lang="kk-KZ" sz="1800" dirty="0">
                <a:latin typeface="Times New Roman" panose="02020603050405020304" pitchFamily="18" charset="0"/>
                <a:cs typeface="Times New Roman" panose="02020603050405020304" pitchFamily="18" charset="0"/>
              </a:rPr>
            </a:br>
            <a:r>
              <a:rPr lang="kk-KZ" sz="1800" dirty="0">
                <a:latin typeface="Times New Roman" panose="02020603050405020304" pitchFamily="18" charset="0"/>
                <a:cs typeface="Times New Roman" panose="02020603050405020304" pitchFamily="18" charset="0"/>
              </a:rPr>
              <a:t>Ең ақырғы</a:t>
            </a:r>
            <a:br>
              <a:rPr lang="kk-KZ" sz="1800" dirty="0">
                <a:latin typeface="Times New Roman" panose="02020603050405020304" pitchFamily="18" charset="0"/>
                <a:cs typeface="Times New Roman" panose="02020603050405020304" pitchFamily="18" charset="0"/>
              </a:rPr>
            </a:br>
            <a:r>
              <a:rPr lang="kk-KZ" sz="1800" dirty="0">
                <a:latin typeface="Times New Roman" panose="02020603050405020304" pitchFamily="18" charset="0"/>
                <a:cs typeface="Times New Roman" panose="02020603050405020304" pitchFamily="18" charset="0"/>
              </a:rPr>
              <a:t>Су сиырды өлтірдік мөңіретіп.</a:t>
            </a:r>
            <a:br>
              <a:rPr lang="kk-KZ" sz="1800" dirty="0">
                <a:latin typeface="Times New Roman" panose="02020603050405020304" pitchFamily="18" charset="0"/>
                <a:cs typeface="Times New Roman" panose="02020603050405020304" pitchFamily="18" charset="0"/>
              </a:rPr>
            </a:br>
            <a:r>
              <a:rPr lang="kk-KZ" sz="1800" dirty="0">
                <a:latin typeface="Times New Roman" panose="02020603050405020304" pitchFamily="18" charset="0"/>
                <a:cs typeface="Times New Roman" panose="02020603050405020304" pitchFamily="18" charset="0"/>
              </a:rPr>
              <a:t>Қызыл-жасыл,</a:t>
            </a:r>
            <a:br>
              <a:rPr lang="kk-KZ" sz="1800" dirty="0">
                <a:latin typeface="Times New Roman" panose="02020603050405020304" pitchFamily="18" charset="0"/>
                <a:cs typeface="Times New Roman" panose="02020603050405020304" pitchFamily="18" charset="0"/>
              </a:rPr>
            </a:br>
            <a:r>
              <a:rPr lang="kk-KZ" sz="1800" dirty="0">
                <a:latin typeface="Times New Roman" panose="02020603050405020304" pitchFamily="18" charset="0"/>
                <a:cs typeface="Times New Roman" panose="02020603050405020304" pitchFamily="18" charset="0"/>
              </a:rPr>
              <a:t>Зер өңді,</a:t>
            </a:r>
            <a:br>
              <a:rPr lang="kk-KZ" sz="1800" dirty="0">
                <a:latin typeface="Times New Roman" panose="02020603050405020304" pitchFamily="18" charset="0"/>
                <a:cs typeface="Times New Roman" panose="02020603050405020304" pitchFamily="18" charset="0"/>
              </a:rPr>
            </a:br>
            <a:r>
              <a:rPr lang="kk-KZ" sz="1800" dirty="0">
                <a:latin typeface="Times New Roman" panose="02020603050405020304" pitchFamily="18" charset="0"/>
                <a:cs typeface="Times New Roman" panose="02020603050405020304" pitchFamily="18" charset="0"/>
              </a:rPr>
              <a:t>Қалайы түр</a:t>
            </a:r>
            <a:br>
              <a:rPr lang="kk-KZ" sz="1800" dirty="0">
                <a:latin typeface="Times New Roman" panose="02020603050405020304" pitchFamily="18" charset="0"/>
                <a:cs typeface="Times New Roman" panose="02020603050405020304" pitchFamily="18" charset="0"/>
              </a:rPr>
            </a:br>
            <a:r>
              <a:rPr lang="kk-KZ" sz="1800" dirty="0">
                <a:latin typeface="Times New Roman" panose="02020603050405020304" pitchFamily="18" charset="0"/>
                <a:cs typeface="Times New Roman" panose="02020603050405020304" pitchFamily="18" charset="0"/>
              </a:rPr>
              <a:t>Тотылардың музейде талайы тұр.</a:t>
            </a:r>
            <a:br>
              <a:rPr lang="kk-KZ" sz="1800" dirty="0">
                <a:latin typeface="Times New Roman" panose="02020603050405020304" pitchFamily="18" charset="0"/>
                <a:cs typeface="Times New Roman" panose="02020603050405020304" pitchFamily="18" charset="0"/>
              </a:rPr>
            </a:br>
            <a:r>
              <a:rPr lang="kk-KZ" sz="1800" dirty="0">
                <a:latin typeface="Times New Roman" panose="02020603050405020304" pitchFamily="18" charset="0"/>
                <a:cs typeface="Times New Roman" panose="02020603050405020304" pitchFamily="18" charset="0"/>
              </a:rPr>
              <a:t>Адамдардың алдында</a:t>
            </a:r>
            <a:br>
              <a:rPr lang="kk-KZ" sz="1800" dirty="0">
                <a:latin typeface="Times New Roman" panose="02020603050405020304" pitchFamily="18" charset="0"/>
                <a:cs typeface="Times New Roman" panose="02020603050405020304" pitchFamily="18" charset="0"/>
              </a:rPr>
            </a:br>
            <a:r>
              <a:rPr lang="kk-KZ" sz="1800" dirty="0">
                <a:latin typeface="Times New Roman" panose="02020603050405020304" pitchFamily="18" charset="0"/>
                <a:cs typeface="Times New Roman" panose="02020603050405020304" pitchFamily="18" charset="0"/>
              </a:rPr>
              <a:t>Ақырғы рет</a:t>
            </a:r>
            <a:br>
              <a:rPr lang="kk-KZ" sz="1800" dirty="0">
                <a:latin typeface="Times New Roman" panose="02020603050405020304" pitchFamily="18" charset="0"/>
                <a:cs typeface="Times New Roman" panose="02020603050405020304" pitchFamily="18" charset="0"/>
              </a:rPr>
            </a:br>
            <a:r>
              <a:rPr lang="kk-KZ" sz="1800" dirty="0">
                <a:latin typeface="Times New Roman" panose="02020603050405020304" pitchFamily="18" charset="0"/>
                <a:cs typeface="Times New Roman" panose="02020603050405020304" pitchFamily="18" charset="0"/>
              </a:rPr>
              <a:t>Ышқынды да</a:t>
            </a:r>
            <a:br>
              <a:rPr lang="kk-KZ" sz="1800" dirty="0">
                <a:latin typeface="Times New Roman" panose="02020603050405020304" pitchFamily="18" charset="0"/>
                <a:cs typeface="Times New Roman" panose="02020603050405020304" pitchFamily="18" charset="0"/>
              </a:rPr>
            </a:br>
            <a:r>
              <a:rPr lang="kk-KZ" sz="1800" dirty="0">
                <a:latin typeface="Times New Roman" panose="02020603050405020304" pitchFamily="18" charset="0"/>
                <a:cs typeface="Times New Roman" panose="02020603050405020304" pitchFamily="18" charset="0"/>
              </a:rPr>
              <a:t>Көз жұмды жабайы тур.</a:t>
            </a:r>
            <a:br>
              <a:rPr lang="kk-KZ" sz="1800" dirty="0">
                <a:latin typeface="Times New Roman" panose="02020603050405020304" pitchFamily="18" charset="0"/>
                <a:cs typeface="Times New Roman" panose="02020603050405020304" pitchFamily="18" charset="0"/>
              </a:rPr>
            </a:br>
            <a:r>
              <a:rPr lang="kk-KZ" sz="1800" dirty="0">
                <a:latin typeface="Times New Roman" panose="02020603050405020304" pitchFamily="18" charset="0"/>
                <a:cs typeface="Times New Roman" panose="02020603050405020304" pitchFamily="18" charset="0"/>
              </a:rPr>
              <a:t>Осыны айтсаң,</a:t>
            </a:r>
            <a:br>
              <a:rPr lang="kk-KZ" sz="1800" dirty="0">
                <a:latin typeface="Times New Roman" panose="02020603050405020304" pitchFamily="18" charset="0"/>
                <a:cs typeface="Times New Roman" panose="02020603050405020304" pitchFamily="18" charset="0"/>
              </a:rPr>
            </a:br>
            <a:r>
              <a:rPr lang="kk-KZ" sz="1800" dirty="0">
                <a:latin typeface="Times New Roman" panose="02020603050405020304" pitchFamily="18" charset="0"/>
                <a:cs typeface="Times New Roman" panose="02020603050405020304" pitchFamily="18" charset="0"/>
              </a:rPr>
              <a:t>Күрсініп,</a:t>
            </a:r>
            <a:br>
              <a:rPr lang="kk-KZ" sz="1800" dirty="0">
                <a:latin typeface="Times New Roman" panose="02020603050405020304" pitchFamily="18" charset="0"/>
                <a:cs typeface="Times New Roman" panose="02020603050405020304" pitchFamily="18" charset="0"/>
              </a:rPr>
            </a:br>
            <a:r>
              <a:rPr lang="kk-KZ" sz="1800" dirty="0">
                <a:latin typeface="Times New Roman" panose="02020603050405020304" pitchFamily="18" charset="0"/>
                <a:cs typeface="Times New Roman" panose="02020603050405020304" pitchFamily="18" charset="0"/>
              </a:rPr>
              <a:t>Тоқтайды жел.</a:t>
            </a:r>
            <a:br>
              <a:rPr lang="kk-KZ" sz="1800" dirty="0">
                <a:latin typeface="Times New Roman" panose="02020603050405020304" pitchFamily="18" charset="0"/>
                <a:cs typeface="Times New Roman" panose="02020603050405020304" pitchFamily="18" charset="0"/>
              </a:rPr>
            </a:br>
            <a:r>
              <a:rPr lang="kk-KZ" sz="1800" dirty="0">
                <a:latin typeface="Times New Roman" panose="02020603050405020304" pitchFamily="18" charset="0"/>
                <a:cs typeface="Times New Roman" panose="02020603050405020304" pitchFamily="18" charset="0"/>
              </a:rPr>
              <a:t>Өкініштің мылтығын оқтайды шөл.</a:t>
            </a:r>
            <a:br>
              <a:rPr lang="kk-KZ" sz="1800" dirty="0">
                <a:latin typeface="Times New Roman" panose="02020603050405020304" pitchFamily="18" charset="0"/>
                <a:cs typeface="Times New Roman" panose="02020603050405020304" pitchFamily="18" charset="0"/>
              </a:rPr>
            </a:br>
            <a:r>
              <a:rPr lang="kk-KZ" sz="1800" dirty="0">
                <a:latin typeface="Times New Roman" panose="02020603050405020304" pitchFamily="18" charset="0"/>
                <a:cs typeface="Times New Roman" panose="02020603050405020304" pitchFamily="18" charset="0"/>
              </a:rPr>
              <a:t>Солқ-солқ етіп жылайды</a:t>
            </a:r>
            <a:br>
              <a:rPr lang="kk-KZ" sz="1800" dirty="0">
                <a:latin typeface="Times New Roman" panose="02020603050405020304" pitchFamily="18" charset="0"/>
                <a:cs typeface="Times New Roman" panose="02020603050405020304" pitchFamily="18" charset="0"/>
              </a:rPr>
            </a:br>
            <a:r>
              <a:rPr lang="kk-KZ" sz="1800" dirty="0">
                <a:latin typeface="Times New Roman" panose="02020603050405020304" pitchFamily="18" charset="0"/>
                <a:cs typeface="Times New Roman" panose="02020603050405020304" pitchFamily="18" charset="0"/>
              </a:rPr>
              <a:t>Опат болған</a:t>
            </a:r>
            <a:br>
              <a:rPr lang="kk-KZ" sz="1800" dirty="0">
                <a:latin typeface="Times New Roman" panose="02020603050405020304" pitchFamily="18" charset="0"/>
                <a:cs typeface="Times New Roman" panose="02020603050405020304" pitchFamily="18" charset="0"/>
              </a:rPr>
            </a:br>
            <a:r>
              <a:rPr lang="kk-KZ" sz="1800" dirty="0">
                <a:latin typeface="Times New Roman" panose="02020603050405020304" pitchFamily="18" charset="0"/>
                <a:cs typeface="Times New Roman" panose="02020603050405020304" pitchFamily="18" charset="0"/>
              </a:rPr>
              <a:t>Перзенттерін еске алып,</a:t>
            </a:r>
            <a:br>
              <a:rPr lang="kk-KZ" sz="1800" dirty="0">
                <a:latin typeface="Times New Roman" panose="02020603050405020304" pitchFamily="18" charset="0"/>
                <a:cs typeface="Times New Roman" panose="02020603050405020304" pitchFamily="18" charset="0"/>
              </a:rPr>
            </a:br>
            <a:r>
              <a:rPr lang="kk-KZ" sz="1800" dirty="0">
                <a:latin typeface="Times New Roman" panose="02020603050405020304" pitchFamily="18" charset="0"/>
                <a:cs typeface="Times New Roman" panose="02020603050405020304" pitchFamily="18" charset="0"/>
              </a:rPr>
              <a:t>Жоқтайды жер.</a:t>
            </a:r>
            <a:br>
              <a:rPr lang="kk-KZ" sz="1800" dirty="0">
                <a:latin typeface="Times New Roman" panose="02020603050405020304" pitchFamily="18" charset="0"/>
                <a:cs typeface="Times New Roman" panose="02020603050405020304" pitchFamily="18" charset="0"/>
              </a:rPr>
            </a:br>
            <a:r>
              <a:rPr lang="kk-KZ" sz="1800" dirty="0">
                <a:latin typeface="Times New Roman" panose="02020603050405020304" pitchFamily="18" charset="0"/>
                <a:cs typeface="Times New Roman" panose="02020603050405020304" pitchFamily="18" charset="0"/>
              </a:rPr>
              <a:t>Одан көріп,</a:t>
            </a:r>
            <a:br>
              <a:rPr lang="kk-KZ" sz="1800" dirty="0">
                <a:latin typeface="Times New Roman" panose="02020603050405020304" pitchFamily="18" charset="0"/>
                <a:cs typeface="Times New Roman" panose="02020603050405020304" pitchFamily="18" charset="0"/>
              </a:rPr>
            </a:br>
            <a:r>
              <a:rPr lang="kk-KZ" sz="1800" dirty="0">
                <a:latin typeface="Times New Roman" panose="02020603050405020304" pitchFamily="18" charset="0"/>
                <a:cs typeface="Times New Roman" panose="02020603050405020304" pitchFamily="18" charset="0"/>
              </a:rPr>
              <a:t>Ақыры бұдан көріп,</a:t>
            </a:r>
            <a:br>
              <a:rPr lang="kk-KZ" sz="1800" dirty="0">
                <a:latin typeface="Times New Roman" panose="02020603050405020304" pitchFamily="18" charset="0"/>
                <a:cs typeface="Times New Roman" panose="02020603050405020304" pitchFamily="18" charset="0"/>
              </a:rPr>
            </a:br>
            <a:r>
              <a:rPr lang="kk-KZ" sz="1800" dirty="0">
                <a:latin typeface="Times New Roman" panose="02020603050405020304" pitchFamily="18" charset="0"/>
                <a:cs typeface="Times New Roman" panose="02020603050405020304" pitchFamily="18" charset="0"/>
              </a:rPr>
              <a:t>Таласқаннан не таппақ құлан, керік?!</a:t>
            </a:r>
            <a:br>
              <a:rPr lang="kk-KZ" sz="1800" dirty="0">
                <a:latin typeface="Times New Roman" panose="02020603050405020304" pitchFamily="18" charset="0"/>
                <a:cs typeface="Times New Roman" panose="02020603050405020304" pitchFamily="18" charset="0"/>
              </a:rPr>
            </a:br>
            <a:r>
              <a:rPr lang="kk-KZ" sz="1800" dirty="0">
                <a:latin typeface="Times New Roman" panose="02020603050405020304" pitchFamily="18" charset="0"/>
                <a:cs typeface="Times New Roman" panose="02020603050405020304" pitchFamily="18" charset="0"/>
              </a:rPr>
              <a:t>Жоғалтқанды жоқтаған жөн болғанмен,</a:t>
            </a:r>
            <a:br>
              <a:rPr lang="kk-KZ" sz="1800" dirty="0">
                <a:latin typeface="Times New Roman" panose="02020603050405020304" pitchFamily="18" charset="0"/>
                <a:cs typeface="Times New Roman" panose="02020603050405020304" pitchFamily="18" charset="0"/>
              </a:rPr>
            </a:br>
            <a:r>
              <a:rPr lang="kk-KZ" sz="1800" dirty="0">
                <a:latin typeface="Times New Roman" panose="02020603050405020304" pitchFamily="18" charset="0"/>
                <a:cs typeface="Times New Roman" panose="02020603050405020304" pitchFamily="18" charset="0"/>
              </a:rPr>
              <a:t>Жоғалтпаған жақсырақ одан гөрі!</a:t>
            </a:r>
            <a:br>
              <a:rPr lang="kk-KZ" sz="1800" dirty="0">
                <a:latin typeface="Times New Roman" panose="02020603050405020304" pitchFamily="18" charset="0"/>
                <a:cs typeface="Times New Roman" panose="02020603050405020304" pitchFamily="18" charset="0"/>
              </a:rPr>
            </a:br>
            <a:r>
              <a:rPr lang="kk-KZ" sz="1800" dirty="0">
                <a:latin typeface="Times New Roman" panose="02020603050405020304" pitchFamily="18" charset="0"/>
                <a:cs typeface="Times New Roman" panose="02020603050405020304" pitchFamily="18" charset="0"/>
              </a:rPr>
              <a:t>Отыра алмас ұл шыдап,</a:t>
            </a:r>
            <a:br>
              <a:rPr lang="kk-KZ" sz="1800" dirty="0">
                <a:latin typeface="Times New Roman" panose="02020603050405020304" pitchFamily="18" charset="0"/>
                <a:cs typeface="Times New Roman" panose="02020603050405020304" pitchFamily="18" charset="0"/>
              </a:rPr>
            </a:br>
            <a:r>
              <a:rPr lang="kk-KZ" sz="1800" dirty="0">
                <a:latin typeface="Times New Roman" panose="02020603050405020304" pitchFamily="18" charset="0"/>
                <a:cs typeface="Times New Roman" panose="02020603050405020304" pitchFamily="18" charset="0"/>
              </a:rPr>
              <a:t>Қызың шыдап.</a:t>
            </a:r>
            <a:br>
              <a:rPr lang="kk-KZ" sz="1800" dirty="0">
                <a:latin typeface="Times New Roman" panose="02020603050405020304" pitchFamily="18" charset="0"/>
                <a:cs typeface="Times New Roman" panose="02020603050405020304" pitchFamily="18" charset="0"/>
              </a:rPr>
            </a:br>
            <a:r>
              <a:rPr lang="kk-KZ" sz="1800" dirty="0">
                <a:latin typeface="Times New Roman" panose="02020603050405020304" pitchFamily="18" charset="0"/>
                <a:cs typeface="Times New Roman" panose="02020603050405020304" pitchFamily="18" charset="0"/>
              </a:rPr>
              <a:t>Жоғалғандар тізімі — ұзын шұбақ.</a:t>
            </a:r>
            <a:br>
              <a:rPr lang="kk-KZ" sz="1800" dirty="0">
                <a:latin typeface="Times New Roman" panose="02020603050405020304" pitchFamily="18" charset="0"/>
                <a:cs typeface="Times New Roman" panose="02020603050405020304" pitchFamily="18" charset="0"/>
              </a:rPr>
            </a:br>
            <a:r>
              <a:rPr lang="kk-KZ" sz="1800" dirty="0">
                <a:latin typeface="Times New Roman" panose="02020603050405020304" pitchFamily="18" charset="0"/>
                <a:cs typeface="Times New Roman" panose="02020603050405020304" pitchFamily="18" charset="0"/>
              </a:rPr>
              <a:t>Қызыл кітап —</a:t>
            </a:r>
            <a:br>
              <a:rPr lang="kk-KZ" sz="1800" dirty="0">
                <a:latin typeface="Times New Roman" panose="02020603050405020304" pitchFamily="18" charset="0"/>
                <a:cs typeface="Times New Roman" panose="02020603050405020304" pitchFamily="18" charset="0"/>
              </a:rPr>
            </a:br>
            <a:r>
              <a:rPr lang="kk-KZ" sz="1800" dirty="0">
                <a:latin typeface="Times New Roman" panose="02020603050405020304" pitchFamily="18" charset="0"/>
                <a:cs typeface="Times New Roman" panose="02020603050405020304" pitchFamily="18" charset="0"/>
              </a:rPr>
              <a:t>Мезгілсіз кеткендердің</a:t>
            </a:r>
            <a:br>
              <a:rPr lang="kk-KZ" sz="1800" dirty="0">
                <a:latin typeface="Times New Roman" panose="02020603050405020304" pitchFamily="18" charset="0"/>
                <a:cs typeface="Times New Roman" panose="02020603050405020304" pitchFamily="18" charset="0"/>
              </a:rPr>
            </a:br>
            <a:r>
              <a:rPr lang="kk-KZ" sz="1800" dirty="0">
                <a:latin typeface="Times New Roman" panose="02020603050405020304" pitchFamily="18" charset="0"/>
                <a:cs typeface="Times New Roman" panose="02020603050405020304" pitchFamily="18" charset="0"/>
              </a:rPr>
              <a:t>Бастарына қойылған қызыл шырақ!</a:t>
            </a:r>
            <a:br>
              <a:rPr lang="kk-KZ" sz="1800" dirty="0">
                <a:latin typeface="Times New Roman" panose="02020603050405020304" pitchFamily="18" charset="0"/>
                <a:cs typeface="Times New Roman" panose="02020603050405020304" pitchFamily="18" charset="0"/>
              </a:rPr>
            </a:br>
            <a:r>
              <a:rPr lang="kk-KZ" sz="1800" dirty="0">
                <a:latin typeface="Times New Roman" panose="02020603050405020304" pitchFamily="18" charset="0"/>
                <a:cs typeface="Times New Roman" panose="02020603050405020304" pitchFamily="18" charset="0"/>
              </a:rPr>
              <a:t>Келеді кез,</a:t>
            </a:r>
            <a:br>
              <a:rPr lang="kk-KZ" sz="1800" dirty="0">
                <a:latin typeface="Times New Roman" panose="02020603050405020304" pitchFamily="18" charset="0"/>
                <a:cs typeface="Times New Roman" panose="02020603050405020304" pitchFamily="18" charset="0"/>
              </a:rPr>
            </a:br>
            <a:r>
              <a:rPr lang="kk-KZ" sz="1800" dirty="0">
                <a:latin typeface="Times New Roman" panose="02020603050405020304" pitchFamily="18" charset="0"/>
                <a:cs typeface="Times New Roman" panose="02020603050405020304" pitchFamily="18" charset="0"/>
              </a:rPr>
              <a:t>Күрделі біздің бұл кез!</a:t>
            </a:r>
            <a:br>
              <a:rPr lang="kk-KZ" sz="1800" dirty="0">
                <a:latin typeface="Times New Roman" panose="02020603050405020304" pitchFamily="18" charset="0"/>
                <a:cs typeface="Times New Roman" panose="02020603050405020304" pitchFamily="18" charset="0"/>
              </a:rPr>
            </a:br>
            <a:r>
              <a:rPr lang="kk-KZ" sz="1800" dirty="0">
                <a:latin typeface="Times New Roman" panose="02020603050405020304" pitchFamily="18" charset="0"/>
                <a:cs typeface="Times New Roman" panose="02020603050405020304" pitchFamily="18" charset="0"/>
              </a:rPr>
              <a:t>Жаутаңдайды адамға түзде мың кез,</a:t>
            </a:r>
            <a:br>
              <a:rPr lang="kk-KZ" sz="1800" dirty="0">
                <a:latin typeface="Times New Roman" panose="02020603050405020304" pitchFamily="18" charset="0"/>
                <a:cs typeface="Times New Roman" panose="02020603050405020304" pitchFamily="18" charset="0"/>
              </a:rPr>
            </a:br>
            <a:r>
              <a:rPr lang="kk-KZ" sz="1800" dirty="0">
                <a:latin typeface="Times New Roman" panose="02020603050405020304" pitchFamily="18" charset="0"/>
                <a:cs typeface="Times New Roman" panose="02020603050405020304" pitchFamily="18" charset="0"/>
              </a:rPr>
              <a:t>Қызыл кітап —</a:t>
            </a:r>
            <a:br>
              <a:rPr lang="kk-KZ" sz="1800" dirty="0">
                <a:latin typeface="Times New Roman" panose="02020603050405020304" pitchFamily="18" charset="0"/>
                <a:cs typeface="Times New Roman" panose="02020603050405020304" pitchFamily="18" charset="0"/>
              </a:rPr>
            </a:br>
            <a:r>
              <a:rPr lang="kk-KZ" sz="1800" dirty="0">
                <a:latin typeface="Times New Roman" panose="02020603050405020304" pitchFamily="18" charset="0"/>
                <a:cs typeface="Times New Roman" panose="02020603050405020304" pitchFamily="18" charset="0"/>
              </a:rPr>
              <a:t>Опат боп кеткен аңның,</a:t>
            </a:r>
            <a:br>
              <a:rPr lang="kk-KZ" sz="1800" dirty="0">
                <a:latin typeface="Times New Roman" panose="02020603050405020304" pitchFamily="18" charset="0"/>
                <a:cs typeface="Times New Roman" panose="02020603050405020304" pitchFamily="18" charset="0"/>
              </a:rPr>
            </a:br>
            <a:r>
              <a:rPr lang="kk-KZ" sz="1800" dirty="0">
                <a:latin typeface="Times New Roman" panose="02020603050405020304" pitchFamily="18" charset="0"/>
                <a:cs typeface="Times New Roman" panose="02020603050405020304" pitchFamily="18" charset="0"/>
              </a:rPr>
              <a:t>Бастарына қойылған қызыл күмбез.</a:t>
            </a:r>
            <a:br>
              <a:rPr lang="kk-KZ" sz="1800" dirty="0">
                <a:latin typeface="Times New Roman" panose="02020603050405020304" pitchFamily="18" charset="0"/>
                <a:cs typeface="Times New Roman" panose="02020603050405020304" pitchFamily="18" charset="0"/>
              </a:rPr>
            </a:br>
            <a:r>
              <a:rPr lang="kk-KZ" sz="1800" dirty="0">
                <a:latin typeface="Times New Roman" panose="02020603050405020304" pitchFamily="18" charset="0"/>
                <a:cs typeface="Times New Roman" panose="02020603050405020304" pitchFamily="18" charset="0"/>
              </a:rPr>
              <a:t>Қашқан кезде адамнан</a:t>
            </a:r>
            <a:br>
              <a:rPr lang="kk-KZ" sz="1800" dirty="0">
                <a:latin typeface="Times New Roman" panose="02020603050405020304" pitchFamily="18" charset="0"/>
                <a:cs typeface="Times New Roman" panose="02020603050405020304" pitchFamily="18" charset="0"/>
              </a:rPr>
            </a:br>
            <a:r>
              <a:rPr lang="kk-KZ" sz="1800" dirty="0">
                <a:latin typeface="Times New Roman" panose="02020603050405020304" pitchFamily="18" charset="0"/>
                <a:cs typeface="Times New Roman" panose="02020603050405020304" pitchFamily="18" charset="0"/>
              </a:rPr>
              <a:t>Ізін қандап,</a:t>
            </a:r>
            <a:br>
              <a:rPr lang="kk-KZ" sz="1800" dirty="0">
                <a:latin typeface="Times New Roman" panose="02020603050405020304" pitchFamily="18" charset="0"/>
                <a:cs typeface="Times New Roman" panose="02020603050405020304" pitchFamily="18" charset="0"/>
              </a:rPr>
            </a:br>
            <a:r>
              <a:rPr lang="kk-KZ" sz="1800" dirty="0">
                <a:latin typeface="Times New Roman" panose="02020603050405020304" pitchFamily="18" charset="0"/>
                <a:cs typeface="Times New Roman" panose="02020603050405020304" pitchFamily="18" charset="0"/>
              </a:rPr>
              <a:t>Тау ешкісі өтеді құзыңды аңдап.</a:t>
            </a:r>
            <a:br>
              <a:rPr lang="kk-KZ" sz="1800" dirty="0">
                <a:latin typeface="Times New Roman" panose="02020603050405020304" pitchFamily="18" charset="0"/>
                <a:cs typeface="Times New Roman" panose="02020603050405020304" pitchFamily="18" charset="0"/>
              </a:rPr>
            </a:br>
            <a:r>
              <a:rPr lang="kk-KZ" sz="1800" dirty="0">
                <a:latin typeface="Times New Roman" panose="02020603050405020304" pitchFamily="18" charset="0"/>
                <a:cs typeface="Times New Roman" panose="02020603050405020304" pitchFamily="18" charset="0"/>
              </a:rPr>
              <a:t>Қызыл кітап —</a:t>
            </a:r>
            <a:br>
              <a:rPr lang="kk-KZ" sz="1800" dirty="0">
                <a:latin typeface="Times New Roman" panose="02020603050405020304" pitchFamily="18" charset="0"/>
                <a:cs typeface="Times New Roman" panose="02020603050405020304" pitchFamily="18" charset="0"/>
              </a:rPr>
            </a:br>
            <a:r>
              <a:rPr lang="kk-KZ" sz="1800" dirty="0">
                <a:latin typeface="Times New Roman" panose="02020603050405020304" pitchFamily="18" charset="0"/>
                <a:cs typeface="Times New Roman" panose="02020603050405020304" pitchFamily="18" charset="0"/>
              </a:rPr>
              <a:t>Тірі жан тимесін деп,</a:t>
            </a:r>
            <a:br>
              <a:rPr lang="kk-KZ" sz="1800" dirty="0">
                <a:latin typeface="Times New Roman" panose="02020603050405020304" pitchFamily="18" charset="0"/>
                <a:cs typeface="Times New Roman" panose="02020603050405020304" pitchFamily="18" charset="0"/>
              </a:rPr>
            </a:br>
            <a:r>
              <a:rPr lang="kk-KZ" sz="1800" dirty="0">
                <a:latin typeface="Times New Roman" panose="02020603050405020304" pitchFamily="18" charset="0"/>
                <a:cs typeface="Times New Roman" panose="02020603050405020304" pitchFamily="18" charset="0"/>
              </a:rPr>
              <a:t>Хайуанатқа берілген қызыл мандат.</a:t>
            </a:r>
            <a:br>
              <a:rPr lang="kk-KZ" sz="1800" dirty="0">
                <a:latin typeface="Times New Roman" panose="02020603050405020304" pitchFamily="18" charset="0"/>
                <a:cs typeface="Times New Roman" panose="02020603050405020304" pitchFamily="18" charset="0"/>
              </a:rPr>
            </a:br>
            <a:r>
              <a:rPr lang="kk-KZ" sz="1800" dirty="0">
                <a:latin typeface="Times New Roman" panose="02020603050405020304" pitchFamily="18" charset="0"/>
                <a:cs typeface="Times New Roman" panose="02020603050405020304" pitchFamily="18" charset="0"/>
              </a:rPr>
              <a:t>Баяғыдай көбінің халы бірақ —</a:t>
            </a:r>
            <a:br>
              <a:rPr lang="kk-KZ" sz="1800" dirty="0">
                <a:latin typeface="Times New Roman" panose="02020603050405020304" pitchFamily="18" charset="0"/>
                <a:cs typeface="Times New Roman" panose="02020603050405020304" pitchFamily="18" charset="0"/>
              </a:rPr>
            </a:br>
            <a:r>
              <a:rPr lang="kk-KZ" sz="1800" dirty="0">
                <a:latin typeface="Times New Roman" panose="02020603050405020304" pitchFamily="18" charset="0"/>
                <a:cs typeface="Times New Roman" panose="02020603050405020304" pitchFamily="18" charset="0"/>
              </a:rPr>
              <a:t>Мойындарын үзеді әлі бұрап.</a:t>
            </a:r>
            <a:br>
              <a:rPr lang="kk-KZ" sz="1800" dirty="0">
                <a:latin typeface="Times New Roman" panose="02020603050405020304" pitchFamily="18" charset="0"/>
                <a:cs typeface="Times New Roman" panose="02020603050405020304" pitchFamily="18" charset="0"/>
              </a:rPr>
            </a:br>
            <a:r>
              <a:rPr lang="kk-KZ" sz="1800" dirty="0">
                <a:latin typeface="Times New Roman" panose="02020603050405020304" pitchFamily="18" charset="0"/>
                <a:cs typeface="Times New Roman" panose="02020603050405020304" pitchFamily="18" charset="0"/>
              </a:rPr>
              <a:t>Қызыл кітап —</a:t>
            </a:r>
            <a:br>
              <a:rPr lang="kk-KZ" sz="1800" dirty="0">
                <a:latin typeface="Times New Roman" panose="02020603050405020304" pitchFamily="18" charset="0"/>
                <a:cs typeface="Times New Roman" panose="02020603050405020304" pitchFamily="18" charset="0"/>
              </a:rPr>
            </a:br>
            <a:r>
              <a:rPr lang="kk-KZ" sz="1800" dirty="0">
                <a:latin typeface="Times New Roman" panose="02020603050405020304" pitchFamily="18" charset="0"/>
                <a:cs typeface="Times New Roman" panose="02020603050405020304" pitchFamily="18" charset="0"/>
              </a:rPr>
              <a:t>Бұл өзі қызық кітап:</a:t>
            </a:r>
            <a:br>
              <a:rPr lang="kk-KZ" sz="1800" dirty="0">
                <a:latin typeface="Times New Roman" panose="02020603050405020304" pitchFamily="18" charset="0"/>
                <a:cs typeface="Times New Roman" panose="02020603050405020304" pitchFamily="18" charset="0"/>
              </a:rPr>
            </a:br>
            <a:r>
              <a:rPr lang="kk-KZ" sz="1800" dirty="0">
                <a:latin typeface="Times New Roman" panose="02020603050405020304" pitchFamily="18" charset="0"/>
                <a:cs typeface="Times New Roman" panose="02020603050405020304" pitchFamily="18" charset="0"/>
              </a:rPr>
              <a:t>Тысы жұқа,</a:t>
            </a:r>
            <a:br>
              <a:rPr lang="kk-KZ" sz="1800" dirty="0">
                <a:latin typeface="Times New Roman" panose="02020603050405020304" pitchFamily="18" charset="0"/>
                <a:cs typeface="Times New Roman" panose="02020603050405020304" pitchFamily="18" charset="0"/>
              </a:rPr>
            </a:br>
            <a:r>
              <a:rPr lang="kk-KZ" sz="1800" dirty="0">
                <a:latin typeface="Times New Roman" panose="02020603050405020304" pitchFamily="18" charset="0"/>
                <a:cs typeface="Times New Roman" panose="02020603050405020304" pitchFamily="18" charset="0"/>
              </a:rPr>
              <a:t>Астары қалыңырақ!</a:t>
            </a:r>
            <a:br>
              <a:rPr lang="ru-RU" sz="1800" dirty="0">
                <a:latin typeface="Times New Roman" panose="02020603050405020304" pitchFamily="18" charset="0"/>
                <a:cs typeface="Times New Roman" panose="02020603050405020304" pitchFamily="18" charset="0"/>
              </a:rPr>
            </a:br>
            <a:endParaRPr lang="ru-RU"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565067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1057" y="0"/>
            <a:ext cx="12193057" cy="6858594"/>
          </a:xfrm>
          <a:prstGeom prst="rect">
            <a:avLst/>
          </a:prstGeom>
        </p:spPr>
      </p:pic>
      <p:sp>
        <p:nvSpPr>
          <p:cNvPr id="2" name="Заголовок 1"/>
          <p:cNvSpPr>
            <a:spLocks noGrp="1"/>
          </p:cNvSpPr>
          <p:nvPr>
            <p:ph type="title"/>
          </p:nvPr>
        </p:nvSpPr>
        <p:spPr>
          <a:xfrm>
            <a:off x="734291" y="370897"/>
            <a:ext cx="11263745" cy="1915104"/>
          </a:xfrm>
        </p:spPr>
        <p:txBody>
          <a:bodyPr>
            <a:normAutofit fontScale="90000"/>
          </a:bodyPr>
          <a:lstStyle/>
          <a:p>
            <a:r>
              <a:rPr lang="kk-KZ" sz="3600" b="1" dirty="0">
                <a:latin typeface="Times New Roman" panose="02020603050405020304" pitchFamily="18" charset="0"/>
                <a:cs typeface="Times New Roman" panose="02020603050405020304" pitchFamily="18" charset="0"/>
              </a:rPr>
              <a:t>1-тапсырма.</a:t>
            </a:r>
            <a:r>
              <a:rPr lang="kk-KZ" sz="3600" dirty="0">
                <a:latin typeface="Times New Roman" panose="02020603050405020304" pitchFamily="18" charset="0"/>
                <a:cs typeface="Times New Roman" panose="02020603050405020304" pitchFamily="18" charset="0"/>
              </a:rPr>
              <a:t> </a:t>
            </a:r>
            <a:br>
              <a:rPr lang="kk-KZ" sz="3600" dirty="0">
                <a:latin typeface="Times New Roman" panose="02020603050405020304" pitchFamily="18" charset="0"/>
                <a:cs typeface="Times New Roman" panose="02020603050405020304" pitchFamily="18" charset="0"/>
              </a:rPr>
            </a:br>
            <a:br>
              <a:rPr lang="kk-KZ" sz="3600" dirty="0">
                <a:latin typeface="Times New Roman" panose="02020603050405020304" pitchFamily="18" charset="0"/>
                <a:cs typeface="Times New Roman" panose="02020603050405020304" pitchFamily="18" charset="0"/>
              </a:rPr>
            </a:br>
            <a:r>
              <a:rPr lang="kk-KZ" sz="3600" b="1" dirty="0">
                <a:latin typeface="Times New Roman" panose="02020603050405020304" pitchFamily="18" charset="0"/>
                <a:cs typeface="Times New Roman" panose="02020603050405020304" pitchFamily="18" charset="0"/>
              </a:rPr>
              <a:t>«Балық қаңқасы» </a:t>
            </a:r>
            <a:r>
              <a:rPr lang="kk-KZ" sz="3600" dirty="0">
                <a:latin typeface="Times New Roman" panose="02020603050405020304" pitchFamily="18" charset="0"/>
                <a:cs typeface="Times New Roman" panose="02020603050405020304" pitchFamily="18" charset="0"/>
              </a:rPr>
              <a:t>әдісі арқылы шығармада көтерілген мәселені, себептерін, шешімін анықтаңыз.</a:t>
            </a:r>
            <a:br>
              <a:rPr lang="kk-KZ" sz="3100" dirty="0">
                <a:latin typeface="Times New Roman" panose="02020603050405020304" pitchFamily="18" charset="0"/>
                <a:cs typeface="Times New Roman" panose="02020603050405020304" pitchFamily="18" charset="0"/>
              </a:rPr>
            </a:br>
            <a:r>
              <a:rPr lang="kk-KZ" sz="3600" dirty="0">
                <a:latin typeface="Times New Roman" panose="02020603050405020304" pitchFamily="18" charset="0"/>
                <a:cs typeface="Times New Roman" panose="02020603050405020304" pitchFamily="18" charset="0"/>
              </a:rPr>
              <a:t>     </a:t>
            </a:r>
            <a:endParaRPr lang="ru-RU" dirty="0"/>
          </a:p>
        </p:txBody>
      </p:sp>
      <p:sp>
        <p:nvSpPr>
          <p:cNvPr id="6" name="Скругленный прямоугольник 5"/>
          <p:cNvSpPr/>
          <p:nvPr/>
        </p:nvSpPr>
        <p:spPr>
          <a:xfrm>
            <a:off x="1967345" y="4835236"/>
            <a:ext cx="6331528" cy="166254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292735" algn="just">
              <a:spcAft>
                <a:spcPts val="0"/>
              </a:spcAft>
            </a:pPr>
            <a:r>
              <a:rPr lang="kk-KZ" b="1" dirty="0">
                <a:solidFill>
                  <a:srgbClr val="000000"/>
                </a:solidFill>
                <a:latin typeface="Times New Roman" panose="02020603050405020304" pitchFamily="18" charset="0"/>
                <a:ea typeface="Times New Roman" panose="02020603050405020304" pitchFamily="18" charset="0"/>
              </a:rPr>
              <a:t>Дескриптор:</a:t>
            </a:r>
          </a:p>
          <a:p>
            <a:pPr marL="292735" algn="just">
              <a:spcAft>
                <a:spcPts val="0"/>
              </a:spcAft>
            </a:pPr>
            <a:endParaRPr lang="kk-KZ" b="1" dirty="0">
              <a:solidFill>
                <a:srgbClr val="000000"/>
              </a:solidFill>
              <a:latin typeface="Times New Roman" panose="02020603050405020304" pitchFamily="18" charset="0"/>
              <a:ea typeface="Times New Roman" panose="02020603050405020304" pitchFamily="18" charset="0"/>
            </a:endParaRPr>
          </a:p>
          <a:p>
            <a:pPr lvl="0" algn="just"/>
            <a:r>
              <a:rPr lang="kk-KZ" dirty="0">
                <a:latin typeface="Times New Roman" panose="02020603050405020304" pitchFamily="18" charset="0"/>
                <a:cs typeface="Times New Roman" panose="02020603050405020304" pitchFamily="18" charset="0"/>
              </a:rPr>
              <a:t>1. Шығармада көтерілген мәселені анықтайды;</a:t>
            </a:r>
            <a:endParaRPr lang="ru-RU" dirty="0">
              <a:latin typeface="Times New Roman" panose="02020603050405020304" pitchFamily="18" charset="0"/>
              <a:cs typeface="Times New Roman" panose="02020603050405020304" pitchFamily="18" charset="0"/>
            </a:endParaRPr>
          </a:p>
          <a:p>
            <a:pPr lvl="0" algn="just"/>
            <a:r>
              <a:rPr lang="kk-KZ" dirty="0">
                <a:latin typeface="Times New Roman" panose="02020603050405020304" pitchFamily="18" charset="0"/>
                <a:cs typeface="Times New Roman" panose="02020603050405020304" pitchFamily="18" charset="0"/>
              </a:rPr>
              <a:t>2. Себебін жазады;</a:t>
            </a:r>
            <a:endParaRPr lang="ru-RU" dirty="0">
              <a:latin typeface="Times New Roman" panose="02020603050405020304" pitchFamily="18" charset="0"/>
              <a:cs typeface="Times New Roman" panose="02020603050405020304" pitchFamily="18" charset="0"/>
            </a:endParaRPr>
          </a:p>
          <a:p>
            <a:pPr lvl="0" algn="just"/>
            <a:r>
              <a:rPr lang="kk-KZ" dirty="0">
                <a:latin typeface="Times New Roman" panose="02020603050405020304" pitchFamily="18" charset="0"/>
                <a:cs typeface="Times New Roman" panose="02020603050405020304" pitchFamily="18" charset="0"/>
              </a:rPr>
              <a:t>3. Шешімін табады.</a:t>
            </a:r>
            <a:endParaRPr lang="ru-RU" dirty="0">
              <a:latin typeface="Times New Roman" panose="02020603050405020304" pitchFamily="18" charset="0"/>
              <a:cs typeface="Times New Roman" panose="02020603050405020304" pitchFamily="18" charset="0"/>
            </a:endParaRPr>
          </a:p>
          <a:p>
            <a:pPr marL="292735" algn="just">
              <a:spcAft>
                <a:spcPts val="0"/>
              </a:spcAft>
            </a:pPr>
            <a:endParaRPr lang="ru-RU" dirty="0">
              <a:latin typeface="Times New Roman" panose="02020603050405020304" pitchFamily="18" charset="0"/>
              <a:ea typeface="Times New Roman" panose="02020603050405020304" pitchFamily="18" charset="0"/>
            </a:endParaRPr>
          </a:p>
        </p:txBody>
      </p:sp>
      <p:pic>
        <p:nvPicPr>
          <p:cNvPr id="8" name="Рисунок 7" descr="https://ds05.infourok.ru/uploads/ex/0cac/00063ab3-2ac9ba84/hello_html_m7eac70ab.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94363" y="2496168"/>
            <a:ext cx="4140777" cy="1839710"/>
          </a:xfrm>
          <a:prstGeom prst="rect">
            <a:avLst/>
          </a:prstGeom>
          <a:noFill/>
          <a:ln>
            <a:noFill/>
          </a:ln>
        </p:spPr>
      </p:pic>
    </p:spTree>
    <p:extLst>
      <p:ext uri="{BB962C8B-B14F-4D97-AF65-F5344CB8AC3E}">
        <p14:creationId xmlns:p14="http://schemas.microsoft.com/office/powerpoint/2010/main" val="2299072370"/>
      </p:ext>
    </p:extLst>
  </p:cSld>
  <p:clrMapOvr>
    <a:masterClrMapping/>
  </p:clrMapOvr>
  <mc:AlternateContent xmlns:mc="http://schemas.openxmlformats.org/markup-compatibility/2006" xmlns:p14="http://schemas.microsoft.com/office/powerpoint/2010/main">
    <mc:Choice Requires="p14">
      <p:transition spd="slow" p14:dur="2000" advTm="52657"/>
    </mc:Choice>
    <mc:Fallback xmlns="">
      <p:transition spd="slow" advTm="52657"/>
    </mc:Fallback>
  </mc:AlternateContent>
  <p:extLst>
    <p:ext uri="{E180D4A7-C9FB-4DFB-919C-405C955672EB}">
      <p14:showEvtLst xmlns:p14="http://schemas.microsoft.com/office/powerpoint/2010/main">
        <p14:playEvt time="29729" objId="4"/>
        <p14:stopEvt time="44987" objId="4"/>
      </p14:showEvtLst>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1057" y="0"/>
            <a:ext cx="12193057" cy="6858594"/>
          </a:xfrm>
          <a:prstGeom prst="rect">
            <a:avLst/>
          </a:prstGeom>
        </p:spPr>
      </p:pic>
      <p:sp>
        <p:nvSpPr>
          <p:cNvPr id="6" name="Прямоугольник 5"/>
          <p:cNvSpPr/>
          <p:nvPr/>
        </p:nvSpPr>
        <p:spPr>
          <a:xfrm>
            <a:off x="768927" y="404797"/>
            <a:ext cx="10190018" cy="4154984"/>
          </a:xfrm>
          <a:prstGeom prst="rect">
            <a:avLst/>
          </a:prstGeom>
        </p:spPr>
        <p:txBody>
          <a:bodyPr wrap="square">
            <a:spAutoFit/>
          </a:bodyPr>
          <a:lstStyle/>
          <a:p>
            <a:pPr algn="just">
              <a:spcAft>
                <a:spcPts val="0"/>
              </a:spcAft>
            </a:pPr>
            <a:r>
              <a:rPr lang="kk-KZ" sz="2400" b="1" dirty="0">
                <a:solidFill>
                  <a:srgbClr val="000000"/>
                </a:solidFill>
                <a:latin typeface="Times New Roman" panose="02020603050405020304" pitchFamily="18" charset="0"/>
                <a:ea typeface="Times New Roman" panose="02020603050405020304" pitchFamily="18" charset="0"/>
              </a:rPr>
              <a:t>Ықтимал жауаптар:</a:t>
            </a:r>
            <a:endParaRPr lang="ru-RU" sz="2400" dirty="0">
              <a:latin typeface="Times New Roman" panose="02020603050405020304" pitchFamily="18" charset="0"/>
              <a:ea typeface="Times New Roman" panose="02020603050405020304" pitchFamily="18" charset="0"/>
            </a:endParaRPr>
          </a:p>
          <a:p>
            <a:pPr algn="just">
              <a:spcAft>
                <a:spcPts val="0"/>
              </a:spcAft>
            </a:pPr>
            <a:r>
              <a:rPr lang="kk-KZ" sz="2400" b="1" dirty="0">
                <a:solidFill>
                  <a:srgbClr val="000000"/>
                </a:solidFill>
                <a:latin typeface="Times New Roman" panose="02020603050405020304" pitchFamily="18" charset="0"/>
                <a:ea typeface="Times New Roman" panose="02020603050405020304" pitchFamily="18" charset="0"/>
              </a:rPr>
              <a:t> </a:t>
            </a:r>
            <a:endParaRPr lang="ru-RU" sz="2400" dirty="0">
              <a:latin typeface="Times New Roman" panose="02020603050405020304" pitchFamily="18" charset="0"/>
              <a:ea typeface="Times New Roman" panose="02020603050405020304" pitchFamily="18" charset="0"/>
            </a:endParaRPr>
          </a:p>
          <a:p>
            <a:pPr algn="just">
              <a:spcAft>
                <a:spcPts val="0"/>
              </a:spcAft>
            </a:pPr>
            <a:r>
              <a:rPr lang="kk-KZ" sz="2400" b="1" dirty="0">
                <a:solidFill>
                  <a:srgbClr val="000000"/>
                </a:solidFill>
                <a:latin typeface="Times New Roman" panose="02020603050405020304" pitchFamily="18" charset="0"/>
                <a:ea typeface="Times New Roman" panose="02020603050405020304" pitchFamily="18" charset="0"/>
              </a:rPr>
              <a:t>Көтерілген мәселе: </a:t>
            </a:r>
            <a:r>
              <a:rPr lang="kk-KZ" sz="2400" dirty="0">
                <a:solidFill>
                  <a:srgbClr val="000000"/>
                </a:solidFill>
                <a:latin typeface="Times New Roman" panose="02020603050405020304" pitchFamily="18" charset="0"/>
                <a:ea typeface="Times New Roman" panose="02020603050405020304" pitchFamily="18" charset="0"/>
              </a:rPr>
              <a:t>Жер бетіндегі адамзат істеп жатқан зұлымдыққа қарсылық. Бүгін аң-құс жер бетінен жойылып жатса, ертең адамзат та жер бетінен жойылады деген мағына бой көрсетеді. Адам баласы өзінің де табиғаттың бір бөлшегі екенін ұмытып, оған қол салғаны туралы.</a:t>
            </a:r>
            <a:endParaRPr lang="ru-RU" sz="2400" dirty="0">
              <a:latin typeface="Times New Roman" panose="02020603050405020304" pitchFamily="18" charset="0"/>
              <a:ea typeface="Times New Roman" panose="02020603050405020304" pitchFamily="18" charset="0"/>
            </a:endParaRPr>
          </a:p>
          <a:p>
            <a:pPr algn="just">
              <a:spcAft>
                <a:spcPts val="0"/>
              </a:spcAft>
            </a:pPr>
            <a:r>
              <a:rPr lang="kk-KZ" sz="2400" b="1" dirty="0">
                <a:solidFill>
                  <a:srgbClr val="000000"/>
                </a:solidFill>
                <a:latin typeface="Times New Roman" panose="02020603050405020304" pitchFamily="18" charset="0"/>
                <a:ea typeface="Times New Roman" panose="02020603050405020304" pitchFamily="18" charset="0"/>
              </a:rPr>
              <a:t>Себептері: </a:t>
            </a:r>
            <a:endParaRPr lang="ru-RU" sz="2400" dirty="0">
              <a:latin typeface="Times New Roman" panose="02020603050405020304" pitchFamily="18" charset="0"/>
              <a:ea typeface="Times New Roman" panose="02020603050405020304" pitchFamily="18" charset="0"/>
            </a:endParaRPr>
          </a:p>
          <a:p>
            <a:pPr algn="just">
              <a:spcAft>
                <a:spcPts val="0"/>
              </a:spcAft>
            </a:pPr>
            <a:r>
              <a:rPr lang="kk-KZ" sz="2400" dirty="0">
                <a:solidFill>
                  <a:srgbClr val="000000"/>
                </a:solidFill>
                <a:latin typeface="Times New Roman" panose="02020603050405020304" pitchFamily="18" charset="0"/>
                <a:ea typeface="Times New Roman" panose="02020603050405020304" pitchFamily="18" charset="0"/>
              </a:rPr>
              <a:t>Адамдардың әдемі теке мүйізге, бұғыға, дронтқа, су сиырға, тоты құсқа, турға, арқарға т.б хайуанаттарға жасаған опасыздықтары.</a:t>
            </a:r>
            <a:endParaRPr lang="ru-RU" sz="2400" dirty="0">
              <a:latin typeface="Times New Roman" panose="02020603050405020304" pitchFamily="18" charset="0"/>
              <a:ea typeface="Times New Roman" panose="02020603050405020304" pitchFamily="18" charset="0"/>
            </a:endParaRPr>
          </a:p>
          <a:p>
            <a:pPr algn="just">
              <a:spcAft>
                <a:spcPts val="0"/>
              </a:spcAft>
            </a:pPr>
            <a:r>
              <a:rPr lang="kk-KZ" sz="2400" b="1" dirty="0">
                <a:solidFill>
                  <a:srgbClr val="000000"/>
                </a:solidFill>
                <a:latin typeface="Times New Roman" panose="02020603050405020304" pitchFamily="18" charset="0"/>
                <a:ea typeface="Times New Roman" panose="02020603050405020304" pitchFamily="18" charset="0"/>
              </a:rPr>
              <a:t>Шешімі</a:t>
            </a:r>
            <a:r>
              <a:rPr lang="kk-KZ" sz="2400" dirty="0">
                <a:solidFill>
                  <a:srgbClr val="000000"/>
                </a:solidFill>
                <a:latin typeface="Times New Roman" panose="02020603050405020304" pitchFamily="18" charset="0"/>
                <a:ea typeface="Times New Roman" panose="02020603050405020304" pitchFamily="18" charset="0"/>
              </a:rPr>
              <a:t>: Қызыл кітап-опат боп кеткен аңдардың, тірі жан тимесін деп хайуанатқа берілген қызыл мандат, тысы жұқа, астары қалыңырақ.</a:t>
            </a:r>
            <a:endParaRPr lang="ru-RU"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4017032"/>
      </p:ext>
    </p:extLst>
  </p:cSld>
  <p:clrMapOvr>
    <a:masterClrMapping/>
  </p:clrMapOvr>
  <mc:AlternateContent xmlns:mc="http://schemas.openxmlformats.org/markup-compatibility/2006" xmlns:p14="http://schemas.microsoft.com/office/powerpoint/2010/main">
    <mc:Choice Requires="p14">
      <p:transition spd="slow" p14:dur="2000" advTm="79017"/>
    </mc:Choice>
    <mc:Fallback xmlns="">
      <p:transition spd="slow" advTm="79017"/>
    </mc:Fallback>
  </mc:AlternateContent>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707</TotalTime>
  <Words>1077</Words>
  <Application>Microsoft Office PowerPoint</Application>
  <PresentationFormat>Широкоэкранный</PresentationFormat>
  <Paragraphs>98</Paragraphs>
  <Slides>15</Slides>
  <Notes>0</Notes>
  <HiddenSlides>0</HiddenSlides>
  <MMClips>4</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15</vt:i4>
      </vt:variant>
    </vt:vector>
  </HeadingPairs>
  <TitlesOfParts>
    <vt:vector size="23" baseType="lpstr">
      <vt:lpstr>Arial</vt:lpstr>
      <vt:lpstr>Calibri</vt:lpstr>
      <vt:lpstr>Calibri Light</vt:lpstr>
      <vt:lpstr>Symbol</vt:lpstr>
      <vt:lpstr>Times New Roman</vt:lpstr>
      <vt:lpstr>Trebuchet MS</vt:lpstr>
      <vt:lpstr>Wingdings</vt:lpstr>
      <vt:lpstr>Тема Office</vt:lpstr>
      <vt:lpstr>Презентация PowerPoint</vt:lpstr>
      <vt:lpstr>Презентация PowerPoint</vt:lpstr>
      <vt:lpstr>Презентация PowerPoint</vt:lpstr>
      <vt:lpstr>Презентация PowerPoint</vt:lpstr>
      <vt:lpstr>    </vt:lpstr>
      <vt:lpstr>Презентация PowerPoint</vt:lpstr>
      <vt:lpstr>          Х Одан көріп, Ақыры бұдан көріп, Таласқаннан не таппақ құлан, керік?! Жоғалтқанды жоқтаған жөн болғанмен, Жоғалтпаған жақсырақ одан гөрі! Әттең, бірақ! Аспанның бұлты биік Жаңбыр емес, Өтеді сілті құйып, Жоқ боп кетті Әдемі теке мүйіз, Айғыр жалды көгілдір жылқы киік! Қара жерді жылатып, Еңіретіп Кетті солай дронттың өмірі өтіп. Екі ғасыр бұрын біз Ең ақырғы Су сиырды өлтірдік мөңіретіп. Қызыл-жасыл, Зер өңді, Қалайы түр Тотылардың музейде талайы тұр. Адамдардың алдында Ақырғы рет Ышқынды да Көз жұмды жабайы тур. Осыны айтсаң, Күрсініп, Тоқтайды жел. Өкініштің мылтығын оқтайды шөл. Солқ-солқ етіп жылайды Опат болған Перзенттерін еске алып, Жоқтайды жер. Одан көріп, Ақыры бұдан көріп, Таласқаннан не таппақ құлан, керік?! Жоғалтқанды жоқтаған жөн болғанмен, Жоғалтпаған жақсырақ одан гөрі! Отыра алмас ұл шыдап, Қызың шыдап. Жоғалғандар тізімі — ұзын шұбақ. Қызыл кітап — Мезгілсіз кеткендердің Бастарына қойылған қызыл шырақ! Келеді кез, Күрделі біздің бұл кез! Жаутаңдайды адамға түзде мың кез, Қызыл кітап — Опат боп кеткен аңның, Бастарына қойылған қызыл күмбез. Қашқан кезде адамнан Ізін қандап, Тау ешкісі өтеді құзыңды аңдап. Қызыл кітап — Тірі жан тимесін деп, Хайуанатқа берілген қызыл мандат. Баяғыдай көбінің халы бірақ — Мойындарын үзеді әлі бұрап. Қызыл кітап — Бұл өзі қызық кітап: Тысы жұқа, Астары қалыңырақ! </vt:lpstr>
      <vt:lpstr>1-тапсырма.   «Балық қаңқасы» әдісі арқылы шығармада көтерілген мәселені, себептерін, шешімін анықтаңыз.      </vt:lpstr>
      <vt:lpstr>Презентация PowerPoint</vt:lpstr>
      <vt:lpstr>Презентация PowerPoint</vt:lpstr>
      <vt:lpstr>Ықтимал жауап  Менің ойымша, бұл шығарма тақырыбы – табиғатты жырға қосу. Себебі, «Қызыл кітап» поэмасында ақын экология мәселесін көтереді. Оны мен мына фактімен дәлелдеймін, ақын поэмасында бір кезде елімізде мекендеген аңдарды түгендейді, соларды жоқтайды. Осыған байланысты мен осындай қорытынды шешімге келдім, табиғат пен адам арасындағы үндестік, саналы адам болғандықтан, қоршаған ортаны, табиғатты қорғау парызымыз. </vt:lpstr>
      <vt:lpstr>Презентация PowerPoint</vt:lpstr>
      <vt:lpstr>Презентация PowerPoint</vt:lpstr>
      <vt:lpstr>Презентация PowerPoint</vt:lpstr>
      <vt:lpstr>Сіздер бүгінгі сабақта: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77002</dc:creator>
  <cp:lastModifiedBy>Орынбекова Акниет</cp:lastModifiedBy>
  <cp:revision>40</cp:revision>
  <dcterms:created xsi:type="dcterms:W3CDTF">2021-01-21T17:08:04Z</dcterms:created>
  <dcterms:modified xsi:type="dcterms:W3CDTF">2022-05-15T15:37:20Z</dcterms:modified>
</cp:coreProperties>
</file>